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8"/>
    <p:sldId id="257" r:id="rId19"/>
    <p:sldId id="258" r:id="rId20"/>
    <p:sldId id="259" r:id="rId21"/>
    <p:sldId id="260" r:id="rId22"/>
    <p:sldId id="261" r:id="rId23"/>
    <p:sldId id="262" r:id="rId24"/>
    <p:sldId id="263" r:id="rId25"/>
    <p:sldId id="264" r:id="rId26"/>
    <p:sldId id="265" r:id="rId27"/>
    <p:sldId id="266" r:id="rId28"/>
    <p:sldId id="267" r:id="rId29"/>
    <p:sldId id="268" r:id="rId30"/>
    <p:sldId id="269" r:id="rId31"/>
    <p:sldId id="270" r:id="rId32"/>
    <p:sldId id="271" r:id="rId33"/>
    <p:sldId id="272" r:id="rId34"/>
    <p:sldId id="273" r:id="rId35"/>
  </p:sldIdLst>
  <p:sldSz cx="18288000" cy="10287000"/>
  <p:notesSz cx="6858000" cy="9144000"/>
  <p:embeddedFontLst>
    <p:embeddedFont>
      <p:font typeface="Aileron Regular" charset="1" panose="00000500000000000000"/>
      <p:regular r:id="rId6"/>
    </p:embeddedFont>
    <p:embeddedFont>
      <p:font typeface="Aileron Regular Bold" charset="1" panose="00000800000000000000"/>
      <p:regular r:id="rId7"/>
    </p:embeddedFont>
    <p:embeddedFont>
      <p:font typeface="Aileron Regular Italics" charset="1" panose="00000500000000000000"/>
      <p:regular r:id="rId8"/>
    </p:embeddedFont>
    <p:embeddedFont>
      <p:font typeface="Aileron Regular Bold Italics" charset="1" panose="00000800000000000000"/>
      <p:regular r:id="rId9"/>
    </p:embeddedFont>
    <p:embeddedFont>
      <p:font typeface="Arimo" charset="1" panose="020B0604020202020204"/>
      <p:regular r:id="rId10"/>
    </p:embeddedFont>
    <p:embeddedFont>
      <p:font typeface="Arimo Bold" charset="1" panose="020B0704020202020204"/>
      <p:regular r:id="rId11"/>
    </p:embeddedFont>
    <p:embeddedFont>
      <p:font typeface="Arimo Italics" charset="1" panose="020B0604020202090204"/>
      <p:regular r:id="rId12"/>
    </p:embeddedFont>
    <p:embeddedFont>
      <p:font typeface="Arimo Bold Italics" charset="1" panose="020B0704020202090204"/>
      <p:regular r:id="rId13"/>
    </p:embeddedFont>
    <p:embeddedFont>
      <p:font typeface="Aileron Heavy" charset="1" panose="00000A00000000000000"/>
      <p:regular r:id="rId14"/>
    </p:embeddedFont>
    <p:embeddedFont>
      <p:font typeface="Aileron Heavy Bold" charset="1" panose="00000A00000000000000"/>
      <p:regular r:id="rId15"/>
    </p:embeddedFont>
    <p:embeddedFont>
      <p:font typeface="Aileron Heavy Italics" charset="1" panose="00000A00000000000000"/>
      <p:regular r:id="rId16"/>
    </p:embeddedFont>
    <p:embeddedFont>
      <p:font typeface="Aileron Heavy Bold Italics" charset="1" panose="00000A0000000000000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slides/slide1.xml" Type="http://schemas.openxmlformats.org/officeDocument/2006/relationships/slide"/><Relationship Id="rId19" Target="slides/slide2.xml" Type="http://schemas.openxmlformats.org/officeDocument/2006/relationships/slide"/><Relationship Id="rId2" Target="presProps.xml" Type="http://schemas.openxmlformats.org/officeDocument/2006/relationships/presProps"/><Relationship Id="rId20" Target="slides/slide3.xml" Type="http://schemas.openxmlformats.org/officeDocument/2006/relationships/slide"/><Relationship Id="rId21" Target="slides/slide4.xml" Type="http://schemas.openxmlformats.org/officeDocument/2006/relationships/slide"/><Relationship Id="rId22" Target="slides/slide5.xml" Type="http://schemas.openxmlformats.org/officeDocument/2006/relationships/slide"/><Relationship Id="rId23" Target="slides/slide6.xml" Type="http://schemas.openxmlformats.org/officeDocument/2006/relationships/slide"/><Relationship Id="rId24" Target="slides/slide7.xml" Type="http://schemas.openxmlformats.org/officeDocument/2006/relationships/slide"/><Relationship Id="rId25" Target="slides/slide8.xml" Type="http://schemas.openxmlformats.org/officeDocument/2006/relationships/slide"/><Relationship Id="rId26" Target="slides/slide9.xml" Type="http://schemas.openxmlformats.org/officeDocument/2006/relationships/slide"/><Relationship Id="rId27" Target="slides/slide10.xml" Type="http://schemas.openxmlformats.org/officeDocument/2006/relationships/slide"/><Relationship Id="rId28" Target="slides/slide11.xml" Type="http://schemas.openxmlformats.org/officeDocument/2006/relationships/slide"/><Relationship Id="rId29" Target="slides/slide12.xml" Type="http://schemas.openxmlformats.org/officeDocument/2006/relationships/slide"/><Relationship Id="rId3" Target="viewProps.xml" Type="http://schemas.openxmlformats.org/officeDocument/2006/relationships/viewProps"/><Relationship Id="rId30" Target="slides/slide13.xml" Type="http://schemas.openxmlformats.org/officeDocument/2006/relationships/slide"/><Relationship Id="rId31" Target="slides/slide14.xml" Type="http://schemas.openxmlformats.org/officeDocument/2006/relationships/slide"/><Relationship Id="rId32" Target="slides/slide15.xml" Type="http://schemas.openxmlformats.org/officeDocument/2006/relationships/slide"/><Relationship Id="rId33" Target="slides/slide16.xml" Type="http://schemas.openxmlformats.org/officeDocument/2006/relationships/slide"/><Relationship Id="rId34" Target="slides/slide17.xml" Type="http://schemas.openxmlformats.org/officeDocument/2006/relationships/slide"/><Relationship Id="rId35" Target="slides/slide18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png" Type="http://schemas.openxmlformats.org/officeDocument/2006/relationships/image"/><Relationship Id="rId4" Target="../media/image10.png" Type="http://schemas.openxmlformats.org/officeDocument/2006/relationships/image"/><Relationship Id="rId5" Target="../media/image11.png" Type="http://schemas.openxmlformats.org/officeDocument/2006/relationships/image"/><Relationship Id="rId6" Target="../media/image12.png" Type="http://schemas.openxmlformats.org/officeDocument/2006/relationships/image"/><Relationship Id="rId7" Target="../media/image6.png" Type="http://schemas.openxmlformats.org/officeDocument/2006/relationships/image"/><Relationship Id="rId8" Target="../media/image13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png" Type="http://schemas.openxmlformats.org/officeDocument/2006/relationships/image"/><Relationship Id="rId4" Target="../media/image10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png" Type="http://schemas.openxmlformats.org/officeDocument/2006/relationships/image"/><Relationship Id="rId4" Target="../media/image10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png" Type="http://schemas.openxmlformats.org/officeDocument/2006/relationships/image"/><Relationship Id="rId4" Target="../media/image16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1.png" Type="http://schemas.openxmlformats.org/officeDocument/2006/relationships/image"/><Relationship Id="rId4" Target="../media/image18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png" Type="http://schemas.openxmlformats.org/officeDocument/2006/relationships/image"/><Relationship Id="rId4" Target="../media/image19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13.png" Type="http://schemas.openxmlformats.org/officeDocument/2006/relationships/image"/><Relationship Id="rId4" Target="../media/image21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jpeg" Type="http://schemas.openxmlformats.org/officeDocument/2006/relationships/image"/><Relationship Id="rId3" Target="../media/image23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Relationship Id="rId4" Target="../media/image6.png" Type="http://schemas.openxmlformats.org/officeDocument/2006/relationships/image"/><Relationship Id="rId5" Target="../media/image7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5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485061"/>
            <a:ext cx="15939233" cy="2248268"/>
            <a:chOff x="0" y="0"/>
            <a:chExt cx="21252311" cy="2997691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0"/>
              <a:ext cx="21252309" cy="6477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840"/>
                </a:lnSpc>
              </a:pPr>
              <a:r>
                <a:rPr lang="en-US" sz="3200" spc="288">
                  <a:solidFill>
                    <a:srgbClr val="171710"/>
                  </a:solidFill>
                  <a:latin typeface="Aileron Regular Bold"/>
                </a:rPr>
                <a:t>FICHA TÉCNICA + PROVEEDORES + LICENCIAMIENTO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959341"/>
              <a:ext cx="21252311" cy="20383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2000"/>
                </a:lnSpc>
              </a:pPr>
              <a:r>
                <a:rPr lang="en-US" sz="10000">
                  <a:solidFill>
                    <a:srgbClr val="171710"/>
                  </a:solidFill>
                  <a:latin typeface="Aileron Heavy Bold"/>
                </a:rPr>
                <a:t>Petram Control</a:t>
              </a:r>
            </a:p>
          </p:txBody>
        </p:sp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rcRect l="0" t="28473" r="0" b="28473"/>
          <a:stretch>
            <a:fillRect/>
          </a:stretch>
        </p:blipFill>
        <p:spPr>
          <a:xfrm flipH="false" flipV="false" rot="0">
            <a:off x="-211923" y="5078901"/>
            <a:ext cx="18711846" cy="5377346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 rot="0">
            <a:off x="1028700" y="8178350"/>
            <a:ext cx="7483687" cy="1079950"/>
            <a:chOff x="0" y="0"/>
            <a:chExt cx="9978250" cy="1439933"/>
          </a:xfrm>
        </p:grpSpPr>
        <p:sp>
          <p:nvSpPr>
            <p:cNvPr name="AutoShape 7" id="7"/>
            <p:cNvSpPr/>
            <p:nvPr/>
          </p:nvSpPr>
          <p:spPr>
            <a:xfrm rot="0">
              <a:off x="0" y="0"/>
              <a:ext cx="9978250" cy="1439933"/>
            </a:xfrm>
            <a:prstGeom prst="rect">
              <a:avLst/>
            </a:prstGeom>
            <a:solidFill>
              <a:srgbClr val="171710"/>
            </a:solidFill>
          </p:spPr>
        </p:sp>
        <p:sp>
          <p:nvSpPr>
            <p:cNvPr name="TextBox 8" id="8"/>
            <p:cNvSpPr txBox="true"/>
            <p:nvPr/>
          </p:nvSpPr>
          <p:spPr>
            <a:xfrm rot="0">
              <a:off x="523839" y="380030"/>
              <a:ext cx="8930573" cy="6227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919"/>
                </a:lnSpc>
              </a:pPr>
              <a:r>
                <a:rPr lang="en-US" sz="2800" spc="28">
                  <a:solidFill>
                    <a:srgbClr val="F4F5F7"/>
                  </a:solidFill>
                  <a:latin typeface="Aileron Regular"/>
                </a:rPr>
                <a:t>CodeNewt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5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3698190" y="188857"/>
            <a:ext cx="13948797" cy="9389517"/>
          </a:xfrm>
          <a:prstGeom prst="rect">
            <a:avLst/>
          </a:prstGeom>
          <a:solidFill>
            <a:srgbClr val="171710">
              <a:alpha val="4705"/>
            </a:srgbClr>
          </a:solidFill>
        </p:spPr>
      </p:sp>
      <p:sp>
        <p:nvSpPr>
          <p:cNvPr name="AutoShape 3" id="3"/>
          <p:cNvSpPr/>
          <p:nvPr/>
        </p:nvSpPr>
        <p:spPr>
          <a:xfrm rot="0">
            <a:off x="467757" y="448742"/>
            <a:ext cx="4357638" cy="9391615"/>
          </a:xfrm>
          <a:prstGeom prst="rect">
            <a:avLst/>
          </a:prstGeom>
          <a:solidFill>
            <a:srgbClr val="171710"/>
          </a:solidFill>
        </p:spPr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5448300" y="3621830"/>
            <a:ext cx="4303975" cy="1121276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0001250" y="3191671"/>
            <a:ext cx="3522837" cy="1981596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3462606" y="3802799"/>
            <a:ext cx="3796694" cy="759339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6210300" y="5505450"/>
            <a:ext cx="1242915" cy="1476876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8961700" y="5506499"/>
            <a:ext cx="1581150" cy="158115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0">
            <a:off x="11881456" y="5506499"/>
            <a:ext cx="1581150" cy="158115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rcRect l="0" t="0" r="0" b="0"/>
          <a:stretch>
            <a:fillRect/>
          </a:stretch>
        </p:blipFill>
        <p:spPr>
          <a:xfrm flipH="false" flipV="false" rot="0">
            <a:off x="14646548" y="5351767"/>
            <a:ext cx="1890615" cy="1890615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5332675" y="1265292"/>
            <a:ext cx="11204488" cy="1000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800"/>
              </a:lnSpc>
            </a:pPr>
            <a:r>
              <a:rPr lang="en-US" sz="6500" spc="65">
                <a:solidFill>
                  <a:srgbClr val="171710"/>
                </a:solidFill>
                <a:latin typeface="Aileron Heavy"/>
              </a:rPr>
              <a:t>Proveedores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25995" y="4562475"/>
            <a:ext cx="3841161" cy="1152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60"/>
              </a:lnSpc>
            </a:pPr>
            <a:r>
              <a:rPr lang="en-US" sz="3800" spc="113">
                <a:solidFill>
                  <a:srgbClr val="F4F5F7"/>
                </a:solidFill>
                <a:latin typeface="Aileron Heavy"/>
              </a:rPr>
              <a:t>Eligiendo la mejor opcion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5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361445"/>
            <a:ext cx="13866595" cy="838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600"/>
              </a:lnSpc>
            </a:pPr>
            <a:r>
              <a:rPr lang="en-US" sz="5500" spc="330">
                <a:solidFill>
                  <a:srgbClr val="171710"/>
                </a:solidFill>
                <a:latin typeface="Aileron Heavy Bold"/>
              </a:rPr>
              <a:t>SERVIDOR WEB</a:t>
            </a:r>
          </a:p>
        </p:txBody>
      </p:sp>
      <p:sp>
        <p:nvSpPr>
          <p:cNvPr name="AutoShape 3" id="3"/>
          <p:cNvSpPr/>
          <p:nvPr/>
        </p:nvSpPr>
        <p:spPr>
          <a:xfrm rot="0">
            <a:off x="1028700" y="5687382"/>
            <a:ext cx="4764538" cy="3570918"/>
          </a:xfrm>
          <a:prstGeom prst="rect">
            <a:avLst/>
          </a:prstGeom>
          <a:solidFill>
            <a:srgbClr val="171710">
              <a:alpha val="4705"/>
            </a:srgbClr>
          </a:solidFill>
        </p:spPr>
      </p:sp>
      <p:grpSp>
        <p:nvGrpSpPr>
          <p:cNvPr name="Group 4" id="4"/>
          <p:cNvGrpSpPr/>
          <p:nvPr/>
        </p:nvGrpSpPr>
        <p:grpSpPr>
          <a:xfrm rot="0">
            <a:off x="1256279" y="6541032"/>
            <a:ext cx="4321051" cy="1150316"/>
            <a:chOff x="0" y="0"/>
            <a:chExt cx="5761401" cy="1533754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-114300"/>
              <a:ext cx="5761401" cy="7924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100"/>
                </a:lnSpc>
              </a:pPr>
              <a:r>
                <a:rPr lang="en-US" sz="3400" spc="170">
                  <a:solidFill>
                    <a:srgbClr val="171710"/>
                  </a:solidFill>
                  <a:latin typeface="Aileron Regular Italics"/>
                </a:rPr>
                <a:t>Hosting Premium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919709"/>
              <a:ext cx="5761401" cy="6140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00"/>
                </a:lnSpc>
              </a:pPr>
              <a:r>
                <a:rPr lang="en-US" sz="2600" spc="26">
                  <a:solidFill>
                    <a:srgbClr val="171710"/>
                  </a:solidFill>
                  <a:latin typeface="Aileron Regular"/>
                </a:rPr>
                <a:t>$ 150.000 COP</a:t>
              </a:r>
            </a:p>
          </p:txBody>
        </p:sp>
      </p:grpSp>
      <p:sp>
        <p:nvSpPr>
          <p:cNvPr name="AutoShape 7" id="7"/>
          <p:cNvSpPr/>
          <p:nvPr/>
        </p:nvSpPr>
        <p:spPr>
          <a:xfrm rot="0">
            <a:off x="6767566" y="5687382"/>
            <a:ext cx="4764538" cy="3570918"/>
          </a:xfrm>
          <a:prstGeom prst="rect">
            <a:avLst/>
          </a:prstGeom>
          <a:solidFill>
            <a:srgbClr val="171710">
              <a:alpha val="4705"/>
            </a:srgbClr>
          </a:solidFill>
        </p:spPr>
      </p:sp>
      <p:sp>
        <p:nvSpPr>
          <p:cNvPr name="AutoShape 8" id="8"/>
          <p:cNvSpPr/>
          <p:nvPr/>
        </p:nvSpPr>
        <p:spPr>
          <a:xfrm rot="0">
            <a:off x="12483091" y="5687382"/>
            <a:ext cx="4764538" cy="3570918"/>
          </a:xfrm>
          <a:prstGeom prst="rect">
            <a:avLst/>
          </a:prstGeom>
          <a:solidFill>
            <a:srgbClr val="171710">
              <a:alpha val="4705"/>
            </a:srgbClr>
          </a:solidFill>
        </p:spPr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028700" y="3902238"/>
            <a:ext cx="4764538" cy="1241262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7077990" y="3363121"/>
            <a:ext cx="4132020" cy="2324261"/>
          </a:xfrm>
          <a:prstGeom prst="rect">
            <a:avLst/>
          </a:prstGeom>
        </p:spPr>
      </p:pic>
      <p:grpSp>
        <p:nvGrpSpPr>
          <p:cNvPr name="Group 11" id="11"/>
          <p:cNvGrpSpPr/>
          <p:nvPr/>
        </p:nvGrpSpPr>
        <p:grpSpPr>
          <a:xfrm rot="0">
            <a:off x="12483091" y="3875885"/>
            <a:ext cx="4762500" cy="1293967"/>
            <a:chOff x="0" y="0"/>
            <a:chExt cx="1107575" cy="300927"/>
          </a:xfrm>
        </p:grpSpPr>
        <p:sp>
          <p:nvSpPr>
            <p:cNvPr name="Freeform 12" id="12"/>
            <p:cNvSpPr/>
            <p:nvPr/>
          </p:nvSpPr>
          <p:spPr>
            <a:xfrm>
              <a:off x="0" y="0"/>
              <a:ext cx="1107575" cy="300927"/>
            </a:xfrm>
            <a:custGeom>
              <a:avLst/>
              <a:gdLst/>
              <a:ahLst/>
              <a:cxnLst/>
              <a:rect r="r" b="b" t="t" l="l"/>
              <a:pathLst>
                <a:path h="300927" w="1107575">
                  <a:moveTo>
                    <a:pt x="0" y="0"/>
                  </a:moveTo>
                  <a:lnTo>
                    <a:pt x="1107575" y="0"/>
                  </a:lnTo>
                  <a:lnTo>
                    <a:pt x="1107575" y="300927"/>
                  </a:lnTo>
                  <a:lnTo>
                    <a:pt x="0" y="300927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2747487" y="4095690"/>
            <a:ext cx="4295615" cy="859123"/>
          </a:xfrm>
          <a:prstGeom prst="rect">
            <a:avLst/>
          </a:prstGeom>
        </p:spPr>
      </p:pic>
      <p:grpSp>
        <p:nvGrpSpPr>
          <p:cNvPr name="Group 14" id="14"/>
          <p:cNvGrpSpPr/>
          <p:nvPr/>
        </p:nvGrpSpPr>
        <p:grpSpPr>
          <a:xfrm rot="0">
            <a:off x="6989310" y="6541032"/>
            <a:ext cx="4321051" cy="1645615"/>
            <a:chOff x="0" y="0"/>
            <a:chExt cx="5761401" cy="2194154"/>
          </a:xfrm>
        </p:grpSpPr>
        <p:sp>
          <p:nvSpPr>
            <p:cNvPr name="TextBox 15" id="15"/>
            <p:cNvSpPr txBox="true"/>
            <p:nvPr/>
          </p:nvSpPr>
          <p:spPr>
            <a:xfrm rot="0">
              <a:off x="0" y="-114300"/>
              <a:ext cx="5761401" cy="7924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100"/>
                </a:lnSpc>
              </a:pPr>
              <a:r>
                <a:rPr lang="en-US" sz="3400" spc="170">
                  <a:solidFill>
                    <a:srgbClr val="171710"/>
                  </a:solidFill>
                  <a:latin typeface="Aileron Regular Italics"/>
                </a:rPr>
                <a:t>Xeon E3-1240 v3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919709"/>
              <a:ext cx="5761401" cy="12744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00"/>
                </a:lnSpc>
              </a:pPr>
              <a:r>
                <a:rPr lang="en-US" sz="2600" spc="26">
                  <a:solidFill>
                    <a:srgbClr val="171710"/>
                  </a:solidFill>
                  <a:latin typeface="Aileron Regular"/>
                </a:rPr>
                <a:t>$ 262.326 COP</a:t>
              </a:r>
            </a:p>
            <a:p>
              <a:pPr algn="ctr">
                <a:lnSpc>
                  <a:spcPts val="3900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2703816" y="6541032"/>
            <a:ext cx="4321051" cy="1150316"/>
            <a:chOff x="0" y="0"/>
            <a:chExt cx="5761401" cy="1533754"/>
          </a:xfrm>
        </p:grpSpPr>
        <p:sp>
          <p:nvSpPr>
            <p:cNvPr name="TextBox 18" id="18"/>
            <p:cNvSpPr txBox="true"/>
            <p:nvPr/>
          </p:nvSpPr>
          <p:spPr>
            <a:xfrm rot="0">
              <a:off x="0" y="-114300"/>
              <a:ext cx="5761401" cy="7924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100"/>
                </a:lnSpc>
              </a:pPr>
              <a:r>
                <a:rPr lang="en-US" sz="3400" spc="170">
                  <a:solidFill>
                    <a:srgbClr val="171710"/>
                  </a:solidFill>
                  <a:latin typeface="Aileron Regular Italics"/>
                </a:rPr>
                <a:t>Hosting Empresarial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0" y="919709"/>
              <a:ext cx="5761401" cy="6140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00"/>
                </a:lnSpc>
              </a:pPr>
              <a:r>
                <a:rPr lang="en-US" sz="2600" spc="26">
                  <a:solidFill>
                    <a:srgbClr val="171710"/>
                  </a:solidFill>
                  <a:latin typeface="Aileron Regular"/>
                </a:rPr>
                <a:t> $ 117.420 COP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034535" y="8677438"/>
            <a:ext cx="4764538" cy="512765"/>
            <a:chOff x="0" y="0"/>
            <a:chExt cx="20585636" cy="2215448"/>
          </a:xfrm>
        </p:grpSpPr>
        <p:sp>
          <p:nvSpPr>
            <p:cNvPr name="Freeform 21" id="21"/>
            <p:cNvSpPr/>
            <p:nvPr/>
          </p:nvSpPr>
          <p:spPr>
            <a:xfrm>
              <a:off x="0" y="0"/>
              <a:ext cx="20585636" cy="2215448"/>
            </a:xfrm>
            <a:custGeom>
              <a:avLst/>
              <a:gdLst/>
              <a:ahLst/>
              <a:cxnLst/>
              <a:rect r="r" b="b" t="t" l="l"/>
              <a:pathLst>
                <a:path h="2215448" w="20585636">
                  <a:moveTo>
                    <a:pt x="0" y="0"/>
                  </a:moveTo>
                  <a:lnTo>
                    <a:pt x="20585636" y="0"/>
                  </a:lnTo>
                  <a:lnTo>
                    <a:pt x="20585636" y="2215448"/>
                  </a:lnTo>
                  <a:lnTo>
                    <a:pt x="0" y="2215448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5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361445"/>
            <a:ext cx="13866595" cy="838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600"/>
              </a:lnSpc>
            </a:pPr>
            <a:r>
              <a:rPr lang="en-US" sz="5500" spc="330">
                <a:solidFill>
                  <a:srgbClr val="171710"/>
                </a:solidFill>
                <a:latin typeface="Aileron Heavy Bold"/>
              </a:rPr>
              <a:t>DOMINIO</a:t>
            </a:r>
          </a:p>
        </p:txBody>
      </p:sp>
      <p:sp>
        <p:nvSpPr>
          <p:cNvPr name="AutoShape 3" id="3"/>
          <p:cNvSpPr/>
          <p:nvPr/>
        </p:nvSpPr>
        <p:spPr>
          <a:xfrm rot="0">
            <a:off x="1028700" y="5687382"/>
            <a:ext cx="4764538" cy="3570918"/>
          </a:xfrm>
          <a:prstGeom prst="rect">
            <a:avLst/>
          </a:prstGeom>
          <a:solidFill>
            <a:srgbClr val="171710">
              <a:alpha val="4705"/>
            </a:srgbClr>
          </a:solidFill>
        </p:spPr>
      </p:sp>
      <p:grpSp>
        <p:nvGrpSpPr>
          <p:cNvPr name="Group 4" id="4"/>
          <p:cNvGrpSpPr/>
          <p:nvPr/>
        </p:nvGrpSpPr>
        <p:grpSpPr>
          <a:xfrm rot="0">
            <a:off x="1028700" y="8745535"/>
            <a:ext cx="4764538" cy="512765"/>
            <a:chOff x="0" y="0"/>
            <a:chExt cx="20585636" cy="2215448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20585636" cy="2215448"/>
            </a:xfrm>
            <a:custGeom>
              <a:avLst/>
              <a:gdLst/>
              <a:ahLst/>
              <a:cxnLst/>
              <a:rect r="r" b="b" t="t" l="l"/>
              <a:pathLst>
                <a:path h="2215448" w="20585636">
                  <a:moveTo>
                    <a:pt x="0" y="0"/>
                  </a:moveTo>
                  <a:lnTo>
                    <a:pt x="20585636" y="0"/>
                  </a:lnTo>
                  <a:lnTo>
                    <a:pt x="20585636" y="2215448"/>
                  </a:lnTo>
                  <a:lnTo>
                    <a:pt x="0" y="2215448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256279" y="6541032"/>
            <a:ext cx="4321051" cy="1150316"/>
            <a:chOff x="0" y="0"/>
            <a:chExt cx="5761401" cy="1533754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-114300"/>
              <a:ext cx="5761401" cy="7924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100"/>
                </a:lnSpc>
              </a:pPr>
              <a:r>
                <a:rPr lang="en-US" sz="3400" spc="170">
                  <a:solidFill>
                    <a:srgbClr val="171710"/>
                  </a:solidFill>
                  <a:latin typeface="Aileron Regular Italics"/>
                </a:rPr>
                <a:t>Dominio .com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919709"/>
              <a:ext cx="5761401" cy="6140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00"/>
                </a:lnSpc>
              </a:pPr>
              <a:r>
                <a:rPr lang="en-US" sz="2600" spc="26">
                  <a:solidFill>
                    <a:srgbClr val="171710"/>
                  </a:solidFill>
                  <a:latin typeface="Aileron Regular"/>
                </a:rPr>
                <a:t>$ 40.000 COP</a:t>
              </a:r>
            </a:p>
          </p:txBody>
        </p:sp>
      </p:grpSp>
      <p:sp>
        <p:nvSpPr>
          <p:cNvPr name="AutoShape 9" id="9"/>
          <p:cNvSpPr/>
          <p:nvPr/>
        </p:nvSpPr>
        <p:spPr>
          <a:xfrm rot="0">
            <a:off x="6767566" y="5687382"/>
            <a:ext cx="4764538" cy="3570918"/>
          </a:xfrm>
          <a:prstGeom prst="rect">
            <a:avLst/>
          </a:prstGeom>
          <a:solidFill>
            <a:srgbClr val="171710">
              <a:alpha val="4705"/>
            </a:srgbClr>
          </a:solidFill>
        </p:spPr>
      </p:sp>
      <p:sp>
        <p:nvSpPr>
          <p:cNvPr name="AutoShape 10" id="10"/>
          <p:cNvSpPr/>
          <p:nvPr/>
        </p:nvSpPr>
        <p:spPr>
          <a:xfrm rot="0">
            <a:off x="12483091" y="5687382"/>
            <a:ext cx="4764538" cy="3570918"/>
          </a:xfrm>
          <a:prstGeom prst="rect">
            <a:avLst/>
          </a:prstGeom>
          <a:solidFill>
            <a:srgbClr val="171710">
              <a:alpha val="4705"/>
            </a:srgbClr>
          </a:solidFill>
        </p:spPr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028700" y="3902238"/>
            <a:ext cx="4764538" cy="1241262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7077990" y="3363121"/>
            <a:ext cx="4132020" cy="2324261"/>
          </a:xfrm>
          <a:prstGeom prst="rect">
            <a:avLst/>
          </a:prstGeom>
        </p:spPr>
      </p:pic>
      <p:grpSp>
        <p:nvGrpSpPr>
          <p:cNvPr name="Group 13" id="13"/>
          <p:cNvGrpSpPr/>
          <p:nvPr/>
        </p:nvGrpSpPr>
        <p:grpSpPr>
          <a:xfrm rot="0">
            <a:off x="12483091" y="3875885"/>
            <a:ext cx="4762500" cy="1293967"/>
            <a:chOff x="0" y="0"/>
            <a:chExt cx="1107575" cy="300927"/>
          </a:xfrm>
        </p:grpSpPr>
        <p:sp>
          <p:nvSpPr>
            <p:cNvPr name="Freeform 14" id="14"/>
            <p:cNvSpPr/>
            <p:nvPr/>
          </p:nvSpPr>
          <p:spPr>
            <a:xfrm>
              <a:off x="0" y="0"/>
              <a:ext cx="1107575" cy="300927"/>
            </a:xfrm>
            <a:custGeom>
              <a:avLst/>
              <a:gdLst/>
              <a:ahLst/>
              <a:cxnLst/>
              <a:rect r="r" b="b" t="t" l="l"/>
              <a:pathLst>
                <a:path h="300927" w="1107575">
                  <a:moveTo>
                    <a:pt x="0" y="0"/>
                  </a:moveTo>
                  <a:lnTo>
                    <a:pt x="1107575" y="0"/>
                  </a:lnTo>
                  <a:lnTo>
                    <a:pt x="1107575" y="300927"/>
                  </a:lnTo>
                  <a:lnTo>
                    <a:pt x="0" y="300927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name="Picture 15" id="15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2747487" y="4095690"/>
            <a:ext cx="4295615" cy="859123"/>
          </a:xfrm>
          <a:prstGeom prst="rect">
            <a:avLst/>
          </a:prstGeom>
        </p:spPr>
      </p:pic>
      <p:grpSp>
        <p:nvGrpSpPr>
          <p:cNvPr name="Group 16" id="16"/>
          <p:cNvGrpSpPr/>
          <p:nvPr/>
        </p:nvGrpSpPr>
        <p:grpSpPr>
          <a:xfrm rot="0">
            <a:off x="7077990" y="6541032"/>
            <a:ext cx="4232371" cy="1645615"/>
            <a:chOff x="0" y="0"/>
            <a:chExt cx="5643161" cy="2194154"/>
          </a:xfrm>
        </p:grpSpPr>
        <p:sp>
          <p:nvSpPr>
            <p:cNvPr name="TextBox 17" id="17"/>
            <p:cNvSpPr txBox="true"/>
            <p:nvPr/>
          </p:nvSpPr>
          <p:spPr>
            <a:xfrm rot="0">
              <a:off x="0" y="-114300"/>
              <a:ext cx="5643161" cy="7924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100"/>
                </a:lnSpc>
              </a:pPr>
              <a:r>
                <a:rPr lang="en-US" sz="3400" spc="170">
                  <a:solidFill>
                    <a:srgbClr val="171710"/>
                  </a:solidFill>
                  <a:latin typeface="Aileron Regular Italics"/>
                </a:rPr>
                <a:t>Dominio .com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0" y="919709"/>
              <a:ext cx="5643161" cy="12744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00"/>
                </a:lnSpc>
              </a:pPr>
              <a:r>
                <a:rPr lang="en-US" sz="2600" spc="26">
                  <a:solidFill>
                    <a:srgbClr val="171710"/>
                  </a:solidFill>
                  <a:latin typeface="Aileron Regular"/>
                </a:rPr>
                <a:t>$ 31.109 COP</a:t>
              </a:r>
            </a:p>
            <a:p>
              <a:pPr algn="ctr">
                <a:lnSpc>
                  <a:spcPts val="3900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2703816" y="6541032"/>
            <a:ext cx="4321051" cy="1150316"/>
            <a:chOff x="0" y="0"/>
            <a:chExt cx="5761401" cy="1533754"/>
          </a:xfrm>
        </p:grpSpPr>
        <p:sp>
          <p:nvSpPr>
            <p:cNvPr name="TextBox 20" id="20"/>
            <p:cNvSpPr txBox="true"/>
            <p:nvPr/>
          </p:nvSpPr>
          <p:spPr>
            <a:xfrm rot="0">
              <a:off x="0" y="-114300"/>
              <a:ext cx="5761401" cy="7924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100"/>
                </a:lnSpc>
              </a:pPr>
              <a:r>
                <a:rPr lang="en-US" sz="3400" spc="170">
                  <a:solidFill>
                    <a:srgbClr val="171710"/>
                  </a:solidFill>
                  <a:latin typeface="Aileron Regular Italics"/>
                </a:rPr>
                <a:t>Dominio .com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0" y="919709"/>
              <a:ext cx="5761401" cy="6140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00"/>
                </a:lnSpc>
              </a:pPr>
              <a:r>
                <a:rPr lang="en-US" sz="2600" spc="26">
                  <a:solidFill>
                    <a:srgbClr val="171710"/>
                  </a:solidFill>
                  <a:latin typeface="Aileron Regular"/>
                </a:rPr>
                <a:t> $ 68.580 COP</a:t>
              </a:r>
            </a:p>
          </p:txBody>
        </p:sp>
      </p:grp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5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028700" y="5687382"/>
            <a:ext cx="4764538" cy="3570918"/>
          </a:xfrm>
          <a:prstGeom prst="rect">
            <a:avLst/>
          </a:prstGeom>
          <a:solidFill>
            <a:srgbClr val="171710">
              <a:alpha val="4705"/>
            </a:srgbClr>
          </a:solidFill>
        </p:spPr>
      </p:sp>
      <p:sp>
        <p:nvSpPr>
          <p:cNvPr name="AutoShape 3" id="3"/>
          <p:cNvSpPr/>
          <p:nvPr/>
        </p:nvSpPr>
        <p:spPr>
          <a:xfrm rot="0">
            <a:off x="6767566" y="5687382"/>
            <a:ext cx="4764538" cy="3570918"/>
          </a:xfrm>
          <a:prstGeom prst="rect">
            <a:avLst/>
          </a:prstGeom>
          <a:solidFill>
            <a:srgbClr val="171710">
              <a:alpha val="4705"/>
            </a:srgbClr>
          </a:solidFill>
        </p:spPr>
      </p:sp>
      <p:sp>
        <p:nvSpPr>
          <p:cNvPr name="AutoShape 4" id="4"/>
          <p:cNvSpPr/>
          <p:nvPr/>
        </p:nvSpPr>
        <p:spPr>
          <a:xfrm rot="0">
            <a:off x="12483091" y="5687382"/>
            <a:ext cx="4764538" cy="3570918"/>
          </a:xfrm>
          <a:prstGeom prst="rect">
            <a:avLst/>
          </a:prstGeom>
          <a:solidFill>
            <a:srgbClr val="171710">
              <a:alpha val="4705"/>
            </a:srgbClr>
          </a:solidFill>
        </p:spPr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rcRect l="8072" t="37037" r="6336" b="37037"/>
          <a:stretch>
            <a:fillRect/>
          </a:stretch>
        </p:blipFill>
        <p:spPr>
          <a:xfrm flipH="false" flipV="false" rot="0">
            <a:off x="1028700" y="3972479"/>
            <a:ext cx="4866372" cy="1105545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rcRect l="22070" t="0" r="21679" b="0"/>
          <a:stretch>
            <a:fillRect/>
          </a:stretch>
        </p:blipFill>
        <p:spPr>
          <a:xfrm flipH="false" flipV="false" rot="0">
            <a:off x="8286548" y="3665417"/>
            <a:ext cx="1714903" cy="1714903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rcRect l="29253" t="23148" r="30815" b="22453"/>
          <a:stretch>
            <a:fillRect/>
          </a:stretch>
        </p:blipFill>
        <p:spPr>
          <a:xfrm flipH="false" flipV="false" rot="0">
            <a:off x="13977791" y="3587802"/>
            <a:ext cx="1835007" cy="1874899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028700" y="1361445"/>
            <a:ext cx="13866595" cy="838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600"/>
              </a:lnSpc>
            </a:pPr>
            <a:r>
              <a:rPr lang="en-US" sz="5500" spc="330">
                <a:solidFill>
                  <a:srgbClr val="171710"/>
                </a:solidFill>
                <a:latin typeface="Aileron Heavy Bold"/>
              </a:rPr>
              <a:t>SMARTPHONE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256279" y="6541032"/>
            <a:ext cx="4321051" cy="1788491"/>
            <a:chOff x="0" y="0"/>
            <a:chExt cx="5761401" cy="2384654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-104775"/>
              <a:ext cx="5761401" cy="16338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099"/>
                </a:lnSpc>
              </a:pPr>
              <a:r>
                <a:rPr lang="en-US" sz="3400" spc="170">
                  <a:solidFill>
                    <a:srgbClr val="171710"/>
                  </a:solidFill>
                  <a:latin typeface="Aileron Regular Italics"/>
                </a:rPr>
                <a:t>P20 Lite </a:t>
              </a:r>
            </a:p>
            <a:p>
              <a:pPr algn="ctr">
                <a:lnSpc>
                  <a:spcPts val="5100"/>
                </a:lnSpc>
              </a:pPr>
              <a:r>
                <a:rPr lang="en-US" sz="3400" spc="170">
                  <a:solidFill>
                    <a:srgbClr val="171710"/>
                  </a:solidFill>
                  <a:latin typeface="Aileron Regular Italics"/>
                </a:rPr>
                <a:t>(Linio)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1770609"/>
              <a:ext cx="5761401" cy="6140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00"/>
                </a:lnSpc>
              </a:pPr>
              <a:r>
                <a:rPr lang="en-US" sz="2600" spc="26">
                  <a:solidFill>
                    <a:srgbClr val="171710"/>
                  </a:solidFill>
                  <a:latin typeface="Aileron Regular"/>
                </a:rPr>
                <a:t>$ 970.000 COP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6922778" y="6541032"/>
            <a:ext cx="4454114" cy="1788491"/>
            <a:chOff x="0" y="0"/>
            <a:chExt cx="5938819" cy="2384654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-104775"/>
              <a:ext cx="5938819" cy="16338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099"/>
                </a:lnSpc>
              </a:pPr>
              <a:r>
                <a:rPr lang="en-US" sz="3400" spc="170">
                  <a:solidFill>
                    <a:srgbClr val="171710"/>
                  </a:solidFill>
                  <a:latin typeface="Aileron Regular Italics"/>
                </a:rPr>
                <a:t>Xiaomi Mi A3 </a:t>
              </a:r>
            </a:p>
            <a:p>
              <a:pPr algn="ctr">
                <a:lnSpc>
                  <a:spcPts val="5100"/>
                </a:lnSpc>
              </a:pPr>
              <a:r>
                <a:rPr lang="en-US" sz="3400" spc="170">
                  <a:solidFill>
                    <a:srgbClr val="171710"/>
                  </a:solidFill>
                  <a:latin typeface="Aileron Regular Italics"/>
                </a:rPr>
                <a:t>(Linio)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1770609"/>
              <a:ext cx="5938819" cy="6140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00"/>
                </a:lnSpc>
              </a:pPr>
              <a:r>
                <a:rPr lang="en-US" sz="2600" spc="26">
                  <a:solidFill>
                    <a:srgbClr val="171710"/>
                  </a:solidFill>
                  <a:latin typeface="Aileron Regular"/>
                </a:rPr>
                <a:t>$539.900 COP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2703816" y="6541032"/>
            <a:ext cx="4321051" cy="1788491"/>
            <a:chOff x="0" y="0"/>
            <a:chExt cx="5761401" cy="2384654"/>
          </a:xfrm>
        </p:grpSpPr>
        <p:sp>
          <p:nvSpPr>
            <p:cNvPr name="TextBox 16" id="16"/>
            <p:cNvSpPr txBox="true"/>
            <p:nvPr/>
          </p:nvSpPr>
          <p:spPr>
            <a:xfrm rot="0">
              <a:off x="0" y="-104775"/>
              <a:ext cx="5761401" cy="16338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099"/>
                </a:lnSpc>
              </a:pPr>
              <a:r>
                <a:rPr lang="en-US" sz="3400" spc="170">
                  <a:solidFill>
                    <a:srgbClr val="171710"/>
                  </a:solidFill>
                  <a:latin typeface="Aileron Regular Italics"/>
                </a:rPr>
                <a:t>Motorola Moto One</a:t>
              </a:r>
            </a:p>
            <a:p>
              <a:pPr algn="ctr">
                <a:lnSpc>
                  <a:spcPts val="5100"/>
                </a:lnSpc>
              </a:pPr>
              <a:r>
                <a:rPr lang="en-US" sz="3400" spc="170">
                  <a:solidFill>
                    <a:srgbClr val="171710"/>
                  </a:solidFill>
                  <a:latin typeface="Aileron Regular Italics"/>
                </a:rPr>
                <a:t>(Linio)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1770609"/>
              <a:ext cx="5761401" cy="6140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00"/>
                </a:lnSpc>
              </a:pPr>
              <a:r>
                <a:rPr lang="en-US" sz="2600" spc="26">
                  <a:solidFill>
                    <a:srgbClr val="171710"/>
                  </a:solidFill>
                  <a:latin typeface="Aileron Regular"/>
                </a:rPr>
                <a:t>$499.900 COP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6761731" y="8745535"/>
            <a:ext cx="4764538" cy="512765"/>
            <a:chOff x="0" y="0"/>
            <a:chExt cx="20585636" cy="2215448"/>
          </a:xfrm>
        </p:grpSpPr>
        <p:sp>
          <p:nvSpPr>
            <p:cNvPr name="Freeform 19" id="19"/>
            <p:cNvSpPr/>
            <p:nvPr/>
          </p:nvSpPr>
          <p:spPr>
            <a:xfrm>
              <a:off x="0" y="0"/>
              <a:ext cx="20585636" cy="2215448"/>
            </a:xfrm>
            <a:custGeom>
              <a:avLst/>
              <a:gdLst/>
              <a:ahLst/>
              <a:cxnLst/>
              <a:rect r="r" b="b" t="t" l="l"/>
              <a:pathLst>
                <a:path h="2215448" w="20585636">
                  <a:moveTo>
                    <a:pt x="0" y="0"/>
                  </a:moveTo>
                  <a:lnTo>
                    <a:pt x="20585636" y="0"/>
                  </a:lnTo>
                  <a:lnTo>
                    <a:pt x="20585636" y="2215448"/>
                  </a:lnTo>
                  <a:lnTo>
                    <a:pt x="0" y="2215448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5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028700" y="5687382"/>
            <a:ext cx="4764538" cy="3570918"/>
          </a:xfrm>
          <a:prstGeom prst="rect">
            <a:avLst/>
          </a:prstGeom>
          <a:solidFill>
            <a:srgbClr val="171710">
              <a:alpha val="4705"/>
            </a:srgbClr>
          </a:solidFill>
        </p:spPr>
      </p:sp>
      <p:sp>
        <p:nvSpPr>
          <p:cNvPr name="AutoShape 3" id="3"/>
          <p:cNvSpPr/>
          <p:nvPr/>
        </p:nvSpPr>
        <p:spPr>
          <a:xfrm rot="0">
            <a:off x="6767566" y="5687382"/>
            <a:ext cx="4764538" cy="3570918"/>
          </a:xfrm>
          <a:prstGeom prst="rect">
            <a:avLst/>
          </a:prstGeom>
          <a:solidFill>
            <a:srgbClr val="171710">
              <a:alpha val="4705"/>
            </a:srgbClr>
          </a:solidFill>
        </p:spPr>
      </p:sp>
      <p:sp>
        <p:nvSpPr>
          <p:cNvPr name="AutoShape 4" id="4"/>
          <p:cNvSpPr/>
          <p:nvPr/>
        </p:nvSpPr>
        <p:spPr>
          <a:xfrm rot="0">
            <a:off x="12483091" y="5687382"/>
            <a:ext cx="4764538" cy="3570918"/>
          </a:xfrm>
          <a:prstGeom prst="rect">
            <a:avLst/>
          </a:prstGeom>
          <a:solidFill>
            <a:srgbClr val="171710">
              <a:alpha val="4705"/>
            </a:srgbClr>
          </a:solidFill>
        </p:spPr>
      </p:sp>
      <p:grpSp>
        <p:nvGrpSpPr>
          <p:cNvPr name="Group 5" id="5"/>
          <p:cNvGrpSpPr/>
          <p:nvPr/>
        </p:nvGrpSpPr>
        <p:grpSpPr>
          <a:xfrm rot="0">
            <a:off x="1028700" y="8745535"/>
            <a:ext cx="4764538" cy="512765"/>
            <a:chOff x="0" y="0"/>
            <a:chExt cx="20585636" cy="2215448"/>
          </a:xfrm>
        </p:grpSpPr>
        <p:sp>
          <p:nvSpPr>
            <p:cNvPr name="Freeform 6" id="6"/>
            <p:cNvSpPr/>
            <p:nvPr/>
          </p:nvSpPr>
          <p:spPr>
            <a:xfrm>
              <a:off x="0" y="0"/>
              <a:ext cx="20585636" cy="2215448"/>
            </a:xfrm>
            <a:custGeom>
              <a:avLst/>
              <a:gdLst/>
              <a:ahLst/>
              <a:cxnLst/>
              <a:rect r="r" b="b" t="t" l="l"/>
              <a:pathLst>
                <a:path h="2215448" w="20585636">
                  <a:moveTo>
                    <a:pt x="0" y="0"/>
                  </a:moveTo>
                  <a:lnTo>
                    <a:pt x="20585636" y="0"/>
                  </a:lnTo>
                  <a:lnTo>
                    <a:pt x="20585636" y="2215448"/>
                  </a:lnTo>
                  <a:lnTo>
                    <a:pt x="0" y="2215448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553936" y="3611357"/>
            <a:ext cx="3472424" cy="1823023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8505122" y="3756798"/>
            <a:ext cx="1289427" cy="1532143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2595249" y="3543470"/>
            <a:ext cx="4538183" cy="189091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1028700" y="1361445"/>
            <a:ext cx="13866595" cy="838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600"/>
              </a:lnSpc>
            </a:pPr>
            <a:r>
              <a:rPr lang="en-US" sz="5500" spc="330">
                <a:solidFill>
                  <a:srgbClr val="171710"/>
                </a:solidFill>
                <a:latin typeface="Aileron Heavy Bold"/>
              </a:rPr>
              <a:t>PC LAPTOP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1256279" y="6541032"/>
            <a:ext cx="4321051" cy="1788491"/>
            <a:chOff x="0" y="0"/>
            <a:chExt cx="5761401" cy="2384654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0" y="-114300"/>
              <a:ext cx="5761401" cy="16433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100"/>
                </a:lnSpc>
              </a:pPr>
              <a:r>
                <a:rPr lang="en-US" sz="3400" spc="170">
                  <a:solidFill>
                    <a:srgbClr val="171710"/>
                  </a:solidFill>
                  <a:latin typeface="Aileron Regular Italics"/>
                </a:rPr>
                <a:t>ASUS X512FB-BR203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1770609"/>
              <a:ext cx="5761401" cy="6140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00"/>
                </a:lnSpc>
              </a:pPr>
              <a:r>
                <a:rPr lang="en-US" sz="2600" spc="26">
                  <a:solidFill>
                    <a:srgbClr val="171710"/>
                  </a:solidFill>
                  <a:latin typeface="Aileron Regular"/>
                </a:rPr>
                <a:t>$1.949.900 COP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6922778" y="6541032"/>
            <a:ext cx="4454114" cy="1788491"/>
            <a:chOff x="0" y="0"/>
            <a:chExt cx="5938819" cy="2384654"/>
          </a:xfrm>
        </p:grpSpPr>
        <p:sp>
          <p:nvSpPr>
            <p:cNvPr name="TextBox 15" id="15"/>
            <p:cNvSpPr txBox="true"/>
            <p:nvPr/>
          </p:nvSpPr>
          <p:spPr>
            <a:xfrm rot="0">
              <a:off x="0" y="-104775"/>
              <a:ext cx="5938819" cy="16338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099"/>
                </a:lnSpc>
              </a:pPr>
              <a:r>
                <a:rPr lang="en-US" sz="3400" spc="170">
                  <a:solidFill>
                    <a:srgbClr val="171710"/>
                  </a:solidFill>
                  <a:latin typeface="Aileron Regular Italics"/>
                </a:rPr>
                <a:t>MacBook </a:t>
              </a:r>
            </a:p>
            <a:p>
              <a:pPr algn="ctr">
                <a:lnSpc>
                  <a:spcPts val="5100"/>
                </a:lnSpc>
              </a:pPr>
              <a:r>
                <a:rPr lang="en-US" sz="3400" spc="170">
                  <a:solidFill>
                    <a:srgbClr val="171710"/>
                  </a:solidFill>
                  <a:latin typeface="Aileron Regular Italics"/>
                </a:rPr>
                <a:t>Air 13.3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1770609"/>
              <a:ext cx="5938819" cy="6140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00"/>
                </a:lnSpc>
              </a:pPr>
              <a:r>
                <a:rPr lang="en-US" sz="2600" spc="26">
                  <a:solidFill>
                    <a:srgbClr val="171710"/>
                  </a:solidFill>
                  <a:latin typeface="Aileron Regular"/>
                </a:rPr>
                <a:t>$2.799.900 COP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2703816" y="6541032"/>
            <a:ext cx="4321051" cy="1788491"/>
            <a:chOff x="0" y="0"/>
            <a:chExt cx="5761401" cy="2384654"/>
          </a:xfrm>
        </p:grpSpPr>
        <p:sp>
          <p:nvSpPr>
            <p:cNvPr name="TextBox 18" id="18"/>
            <p:cNvSpPr txBox="true"/>
            <p:nvPr/>
          </p:nvSpPr>
          <p:spPr>
            <a:xfrm rot="0">
              <a:off x="0" y="-114300"/>
              <a:ext cx="5761401" cy="16433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100"/>
                </a:lnSpc>
              </a:pPr>
              <a:r>
                <a:rPr lang="en-US" sz="3400" spc="170">
                  <a:solidFill>
                    <a:srgbClr val="171710"/>
                  </a:solidFill>
                  <a:latin typeface="Aileron Regular Italics"/>
                </a:rPr>
                <a:t>Lenovo ideapad 330s-14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0" y="1770609"/>
              <a:ext cx="5761401" cy="6140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00"/>
                </a:lnSpc>
              </a:pPr>
              <a:r>
                <a:rPr lang="en-US" sz="2600" spc="26">
                  <a:solidFill>
                    <a:srgbClr val="171710"/>
                  </a:solidFill>
                  <a:latin typeface="Aileron Regular"/>
                </a:rPr>
                <a:t>$1.835.900 COP</a:t>
              </a:r>
            </a:p>
          </p:txBody>
        </p:sp>
      </p:grp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5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028700" y="5687382"/>
            <a:ext cx="4764538" cy="3570918"/>
          </a:xfrm>
          <a:prstGeom prst="rect">
            <a:avLst/>
          </a:prstGeom>
          <a:solidFill>
            <a:srgbClr val="171710">
              <a:alpha val="4705"/>
            </a:srgbClr>
          </a:solidFill>
        </p:spPr>
      </p:sp>
      <p:sp>
        <p:nvSpPr>
          <p:cNvPr name="AutoShape 3" id="3"/>
          <p:cNvSpPr/>
          <p:nvPr/>
        </p:nvSpPr>
        <p:spPr>
          <a:xfrm rot="0">
            <a:off x="6767566" y="5687382"/>
            <a:ext cx="4764538" cy="3570918"/>
          </a:xfrm>
          <a:prstGeom prst="rect">
            <a:avLst/>
          </a:prstGeom>
          <a:solidFill>
            <a:srgbClr val="171710">
              <a:alpha val="4705"/>
            </a:srgbClr>
          </a:solidFill>
        </p:spPr>
      </p:sp>
      <p:sp>
        <p:nvSpPr>
          <p:cNvPr name="AutoShape 4" id="4"/>
          <p:cNvSpPr/>
          <p:nvPr/>
        </p:nvSpPr>
        <p:spPr>
          <a:xfrm rot="0">
            <a:off x="12483091" y="5687382"/>
            <a:ext cx="4764538" cy="3570918"/>
          </a:xfrm>
          <a:prstGeom prst="rect">
            <a:avLst/>
          </a:prstGeom>
          <a:solidFill>
            <a:srgbClr val="171710">
              <a:alpha val="4705"/>
            </a:srgbClr>
          </a:solidFill>
        </p:spPr>
      </p:sp>
      <p:grpSp>
        <p:nvGrpSpPr>
          <p:cNvPr name="Group 5" id="5"/>
          <p:cNvGrpSpPr/>
          <p:nvPr/>
        </p:nvGrpSpPr>
        <p:grpSpPr>
          <a:xfrm rot="0">
            <a:off x="1028700" y="8745535"/>
            <a:ext cx="4764538" cy="512765"/>
            <a:chOff x="0" y="0"/>
            <a:chExt cx="20585636" cy="2215448"/>
          </a:xfrm>
        </p:grpSpPr>
        <p:sp>
          <p:nvSpPr>
            <p:cNvPr name="Freeform 6" id="6"/>
            <p:cNvSpPr/>
            <p:nvPr/>
          </p:nvSpPr>
          <p:spPr>
            <a:xfrm>
              <a:off x="0" y="0"/>
              <a:ext cx="20585636" cy="2215448"/>
            </a:xfrm>
            <a:custGeom>
              <a:avLst/>
              <a:gdLst/>
              <a:ahLst/>
              <a:cxnLst/>
              <a:rect r="r" b="b" t="t" l="l"/>
              <a:pathLst>
                <a:path h="2215448" w="20585636">
                  <a:moveTo>
                    <a:pt x="0" y="0"/>
                  </a:moveTo>
                  <a:lnTo>
                    <a:pt x="20585636" y="0"/>
                  </a:lnTo>
                  <a:lnTo>
                    <a:pt x="20585636" y="2215448"/>
                  </a:lnTo>
                  <a:lnTo>
                    <a:pt x="0" y="2215448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8505122" y="3543470"/>
            <a:ext cx="1468960" cy="174547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2578604" y="3756798"/>
            <a:ext cx="1604271" cy="1604271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4"/>
          <a:srcRect l="21679" t="1157" r="22330" b="0"/>
          <a:stretch>
            <a:fillRect/>
          </a:stretch>
        </p:blipFill>
        <p:spPr>
          <a:xfrm flipH="false" flipV="false" rot="0">
            <a:off x="13985475" y="3543470"/>
            <a:ext cx="1757733" cy="174547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1028700" y="1361445"/>
            <a:ext cx="13866595" cy="838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600"/>
              </a:lnSpc>
            </a:pPr>
            <a:r>
              <a:rPr lang="en-US" sz="5500" spc="330">
                <a:solidFill>
                  <a:srgbClr val="171710"/>
                </a:solidFill>
                <a:latin typeface="Aileron Heavy Bold"/>
              </a:rPr>
              <a:t>SISTEMA OPERATIVO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1256279" y="6541032"/>
            <a:ext cx="4321051" cy="1788491"/>
            <a:chOff x="0" y="0"/>
            <a:chExt cx="5761401" cy="2384654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0" y="-104775"/>
              <a:ext cx="5761401" cy="16338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099"/>
                </a:lnSpc>
              </a:pPr>
              <a:r>
                <a:rPr lang="en-US" sz="3400" spc="170">
                  <a:solidFill>
                    <a:srgbClr val="171710"/>
                  </a:solidFill>
                  <a:latin typeface="Aileron Regular Italics"/>
                </a:rPr>
                <a:t>Windowns 10 </a:t>
              </a:r>
            </a:p>
            <a:p>
              <a:pPr algn="ctr">
                <a:lnSpc>
                  <a:spcPts val="5100"/>
                </a:lnSpc>
              </a:pPr>
              <a:r>
                <a:rPr lang="en-US" sz="3400" spc="170">
                  <a:solidFill>
                    <a:srgbClr val="171710"/>
                  </a:solidFill>
                  <a:latin typeface="Aileron Regular Italics"/>
                </a:rPr>
                <a:t>PRO OEM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1770609"/>
              <a:ext cx="5761401" cy="6140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00"/>
                </a:lnSpc>
              </a:pPr>
              <a:r>
                <a:rPr lang="en-US" sz="2600" spc="26">
                  <a:solidFill>
                    <a:srgbClr val="171710"/>
                  </a:solidFill>
                  <a:latin typeface="Aileron Regular"/>
                </a:rPr>
                <a:t>$ 84.779 COP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6922778" y="6541032"/>
            <a:ext cx="4454114" cy="1645615"/>
            <a:chOff x="0" y="0"/>
            <a:chExt cx="5938819" cy="2194154"/>
          </a:xfrm>
        </p:grpSpPr>
        <p:sp>
          <p:nvSpPr>
            <p:cNvPr name="TextBox 15" id="15"/>
            <p:cNvSpPr txBox="true"/>
            <p:nvPr/>
          </p:nvSpPr>
          <p:spPr>
            <a:xfrm rot="0">
              <a:off x="0" y="-114300"/>
              <a:ext cx="5938819" cy="7924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100"/>
                </a:lnSpc>
              </a:pPr>
              <a:r>
                <a:rPr lang="en-US" sz="3400" spc="170">
                  <a:solidFill>
                    <a:srgbClr val="171710"/>
                  </a:solidFill>
                  <a:latin typeface="Aileron Regular Italics"/>
                </a:rPr>
                <a:t>MacOS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919709"/>
              <a:ext cx="5938819" cy="12744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00"/>
                </a:lnSpc>
              </a:pPr>
            </a:p>
            <a:p>
              <a:pPr algn="ctr">
                <a:lnSpc>
                  <a:spcPts val="3900"/>
                </a:lnSpc>
              </a:pPr>
              <a:r>
                <a:rPr lang="en-US" sz="2600" spc="26">
                  <a:solidFill>
                    <a:srgbClr val="171710"/>
                  </a:solidFill>
                  <a:latin typeface="Aileron Regular"/>
                </a:rPr>
                <a:t>Free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2703816" y="6541032"/>
            <a:ext cx="4321051" cy="1645615"/>
            <a:chOff x="0" y="0"/>
            <a:chExt cx="5761401" cy="2194154"/>
          </a:xfrm>
        </p:grpSpPr>
        <p:sp>
          <p:nvSpPr>
            <p:cNvPr name="TextBox 18" id="18"/>
            <p:cNvSpPr txBox="true"/>
            <p:nvPr/>
          </p:nvSpPr>
          <p:spPr>
            <a:xfrm rot="0">
              <a:off x="0" y="-114300"/>
              <a:ext cx="5761401" cy="7924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100"/>
                </a:lnSpc>
              </a:pPr>
              <a:r>
                <a:rPr lang="en-US" sz="3400" spc="170">
                  <a:solidFill>
                    <a:srgbClr val="171710"/>
                  </a:solidFill>
                  <a:latin typeface="Aileron Regular Italics"/>
                </a:rPr>
                <a:t>Ubuntu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0" y="919709"/>
              <a:ext cx="5761401" cy="12744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00"/>
                </a:lnSpc>
              </a:pPr>
            </a:p>
            <a:p>
              <a:pPr algn="ctr">
                <a:lnSpc>
                  <a:spcPts val="3900"/>
                </a:lnSpc>
              </a:pPr>
              <a:r>
                <a:rPr lang="en-US" sz="2600" spc="26">
                  <a:solidFill>
                    <a:srgbClr val="171710"/>
                  </a:solidFill>
                  <a:latin typeface="Aileron Regular"/>
                </a:rPr>
                <a:t>Free</a:t>
              </a:r>
            </a:p>
          </p:txBody>
        </p:sp>
      </p:grp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5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028700" y="5687382"/>
            <a:ext cx="4764538" cy="3570918"/>
          </a:xfrm>
          <a:prstGeom prst="rect">
            <a:avLst/>
          </a:prstGeom>
          <a:solidFill>
            <a:srgbClr val="171710">
              <a:alpha val="4705"/>
            </a:srgbClr>
          </a:solidFill>
        </p:spPr>
      </p:sp>
      <p:sp>
        <p:nvSpPr>
          <p:cNvPr name="AutoShape 3" id="3"/>
          <p:cNvSpPr/>
          <p:nvPr/>
        </p:nvSpPr>
        <p:spPr>
          <a:xfrm rot="0">
            <a:off x="6767566" y="5687382"/>
            <a:ext cx="4764538" cy="3570918"/>
          </a:xfrm>
          <a:prstGeom prst="rect">
            <a:avLst/>
          </a:prstGeom>
          <a:solidFill>
            <a:srgbClr val="171710">
              <a:alpha val="4705"/>
            </a:srgbClr>
          </a:solidFill>
        </p:spPr>
      </p:sp>
      <p:sp>
        <p:nvSpPr>
          <p:cNvPr name="AutoShape 4" id="4"/>
          <p:cNvSpPr/>
          <p:nvPr/>
        </p:nvSpPr>
        <p:spPr>
          <a:xfrm rot="0">
            <a:off x="12483091" y="5687382"/>
            <a:ext cx="4764538" cy="3570918"/>
          </a:xfrm>
          <a:prstGeom prst="rect">
            <a:avLst/>
          </a:prstGeom>
          <a:solidFill>
            <a:srgbClr val="171710">
              <a:alpha val="4705"/>
            </a:srgbClr>
          </a:solidFill>
        </p:spPr>
      </p:sp>
      <p:grpSp>
        <p:nvGrpSpPr>
          <p:cNvPr name="Group 5" id="5"/>
          <p:cNvGrpSpPr/>
          <p:nvPr/>
        </p:nvGrpSpPr>
        <p:grpSpPr>
          <a:xfrm rot="0">
            <a:off x="1028700" y="8745535"/>
            <a:ext cx="4764538" cy="512765"/>
            <a:chOff x="0" y="0"/>
            <a:chExt cx="20585636" cy="2215448"/>
          </a:xfrm>
        </p:grpSpPr>
        <p:sp>
          <p:nvSpPr>
            <p:cNvPr name="Freeform 6" id="6"/>
            <p:cNvSpPr/>
            <p:nvPr/>
          </p:nvSpPr>
          <p:spPr>
            <a:xfrm>
              <a:off x="0" y="0"/>
              <a:ext cx="20585636" cy="2215448"/>
            </a:xfrm>
            <a:custGeom>
              <a:avLst/>
              <a:gdLst/>
              <a:ahLst/>
              <a:cxnLst/>
              <a:rect r="r" b="b" t="t" l="l"/>
              <a:pathLst>
                <a:path h="2215448" w="20585636">
                  <a:moveTo>
                    <a:pt x="0" y="0"/>
                  </a:moveTo>
                  <a:lnTo>
                    <a:pt x="20585636" y="0"/>
                  </a:lnTo>
                  <a:lnTo>
                    <a:pt x="20585636" y="2215448"/>
                  </a:lnTo>
                  <a:lnTo>
                    <a:pt x="0" y="2215448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2"/>
          <a:srcRect l="2854" t="0" r="2854" b="0"/>
          <a:stretch>
            <a:fillRect/>
          </a:stretch>
        </p:blipFill>
        <p:spPr>
          <a:xfrm flipH="false" flipV="false" rot="0">
            <a:off x="8341864" y="3684669"/>
            <a:ext cx="1604271" cy="1604271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3"/>
          <a:srcRect l="0" t="348" r="0" b="348"/>
          <a:stretch>
            <a:fillRect/>
          </a:stretch>
        </p:blipFill>
        <p:spPr>
          <a:xfrm flipH="false" flipV="false" rot="0">
            <a:off x="13985475" y="3543470"/>
            <a:ext cx="1757733" cy="174547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1028700" y="1361445"/>
            <a:ext cx="13866595" cy="838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600"/>
              </a:lnSpc>
            </a:pPr>
            <a:r>
              <a:rPr lang="en-US" sz="5500" spc="330">
                <a:solidFill>
                  <a:srgbClr val="171710"/>
                </a:solidFill>
                <a:latin typeface="Aileron Heavy Bold"/>
              </a:rPr>
              <a:t>NAVEGADOR 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1256279" y="6541032"/>
            <a:ext cx="4321051" cy="1150316"/>
            <a:chOff x="0" y="0"/>
            <a:chExt cx="5761401" cy="1533754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-114300"/>
              <a:ext cx="5761401" cy="7924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100"/>
                </a:lnSpc>
              </a:pPr>
              <a:r>
                <a:rPr lang="en-US" sz="3400" spc="170">
                  <a:solidFill>
                    <a:srgbClr val="171710"/>
                  </a:solidFill>
                  <a:latin typeface="Aileron Regular Italics"/>
                </a:rPr>
                <a:t>Google Chrome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919709"/>
              <a:ext cx="5761401" cy="6140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00"/>
                </a:lnSpc>
              </a:pPr>
              <a:r>
                <a:rPr lang="en-US" sz="2600" spc="26">
                  <a:solidFill>
                    <a:srgbClr val="171710"/>
                  </a:solidFill>
                  <a:latin typeface="Aileron Regular"/>
                </a:rPr>
                <a:t>Free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6922778" y="6541032"/>
            <a:ext cx="4454114" cy="1150316"/>
            <a:chOff x="0" y="0"/>
            <a:chExt cx="5938819" cy="1533754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0" y="-114300"/>
              <a:ext cx="5938819" cy="7924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100"/>
                </a:lnSpc>
              </a:pPr>
              <a:r>
                <a:rPr lang="en-US" sz="3400" spc="170">
                  <a:solidFill>
                    <a:srgbClr val="171710"/>
                  </a:solidFill>
                  <a:latin typeface="Aileron Regular Italics"/>
                </a:rPr>
                <a:t>Firefox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919709"/>
              <a:ext cx="5938819" cy="6140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00"/>
                </a:lnSpc>
              </a:pPr>
              <a:r>
                <a:rPr lang="en-US" sz="2600" spc="26">
                  <a:solidFill>
                    <a:srgbClr val="171710"/>
                  </a:solidFill>
                  <a:latin typeface="Aileron Regular"/>
                </a:rPr>
                <a:t>Free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2703816" y="6541032"/>
            <a:ext cx="4321051" cy="1150316"/>
            <a:chOff x="0" y="0"/>
            <a:chExt cx="5761401" cy="1533754"/>
          </a:xfrm>
        </p:grpSpPr>
        <p:sp>
          <p:nvSpPr>
            <p:cNvPr name="TextBox 17" id="17"/>
            <p:cNvSpPr txBox="true"/>
            <p:nvPr/>
          </p:nvSpPr>
          <p:spPr>
            <a:xfrm rot="0">
              <a:off x="0" y="-114300"/>
              <a:ext cx="5761401" cy="7924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100"/>
                </a:lnSpc>
              </a:pPr>
              <a:r>
                <a:rPr lang="en-US" sz="3400" spc="170">
                  <a:solidFill>
                    <a:srgbClr val="171710"/>
                  </a:solidFill>
                  <a:latin typeface="Aileron Regular Italics"/>
                </a:rPr>
                <a:t>Brave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0" y="919709"/>
              <a:ext cx="5761401" cy="6140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00"/>
                </a:lnSpc>
              </a:pPr>
              <a:r>
                <a:rPr lang="en-US" sz="2600" spc="26">
                  <a:solidFill>
                    <a:srgbClr val="171710"/>
                  </a:solidFill>
                  <a:latin typeface="Aileron Regular"/>
                </a:rPr>
                <a:t>Free</a:t>
              </a:r>
            </a:p>
          </p:txBody>
        </p:sp>
      </p:grpSp>
      <p:pic>
        <p:nvPicPr>
          <p:cNvPr name="Picture 19" id="19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2650733" y="3650134"/>
            <a:ext cx="1532143" cy="1532143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blipFill>
          <a:blip r:embed="rId2"/>
          <a:srcRect l="0" t="7865" r="0" b="7865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2491781" y="2981865"/>
            <a:ext cx="13304437" cy="5701902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2491781" y="1686658"/>
            <a:ext cx="13304437" cy="11654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06"/>
              </a:lnSpc>
            </a:pPr>
            <a:r>
              <a:rPr lang="en-US" sz="7672" spc="460">
                <a:solidFill>
                  <a:srgbClr val="FFFFFF"/>
                </a:solidFill>
                <a:latin typeface="Aileron Heavy Bold"/>
              </a:rPr>
              <a:t>CREATIVE COMMONS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blipFill>
          <a:blip r:embed="rId2"/>
          <a:srcRect l="8116" t="1327" r="2953" b="17989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028700" y="1028700"/>
            <a:ext cx="13245241" cy="8229600"/>
          </a:xfrm>
          <a:prstGeom prst="rect">
            <a:avLst/>
          </a:prstGeom>
          <a:solidFill>
            <a:srgbClr val="171710"/>
          </a:solidFill>
        </p:spPr>
      </p:sp>
      <p:sp>
        <p:nvSpPr>
          <p:cNvPr name="TextBox 3" id="3"/>
          <p:cNvSpPr txBox="true"/>
          <p:nvPr/>
        </p:nvSpPr>
        <p:spPr>
          <a:xfrm rot="0">
            <a:off x="2020552" y="4443249"/>
            <a:ext cx="11131454" cy="14005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1154"/>
              </a:lnSpc>
            </a:pPr>
            <a:r>
              <a:rPr lang="en-US" sz="9295" spc="557">
                <a:solidFill>
                  <a:srgbClr val="F4F5F7"/>
                </a:solidFill>
                <a:latin typeface="Aileron Heavy Bold"/>
              </a:rPr>
              <a:t>$ 2'764.579 COP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020552" y="3638553"/>
            <a:ext cx="11427134" cy="5894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627"/>
              </a:lnSpc>
            </a:pPr>
            <a:r>
              <a:rPr lang="en-US" sz="3855" spc="115">
                <a:solidFill>
                  <a:srgbClr val="6E7075"/>
                </a:solidFill>
                <a:latin typeface="Aileron Heavy"/>
              </a:rPr>
              <a:t>COSTO FINAL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020552" y="5965082"/>
            <a:ext cx="11427134" cy="6208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174"/>
              </a:lnSpc>
            </a:pPr>
            <a:r>
              <a:rPr lang="en-US" sz="3449" spc="172">
                <a:solidFill>
                  <a:srgbClr val="6E7075"/>
                </a:solidFill>
                <a:latin typeface="Aileron Regular Italics"/>
              </a:rPr>
              <a:t>Valido por el 2019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5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496279" y="448742"/>
            <a:ext cx="9099965" cy="9389517"/>
          </a:xfrm>
          <a:prstGeom prst="rect">
            <a:avLst/>
          </a:prstGeom>
          <a:solidFill>
            <a:srgbClr val="171710">
              <a:alpha val="4705"/>
            </a:srgbClr>
          </a:solidFill>
        </p:spPr>
      </p:sp>
      <p:grpSp>
        <p:nvGrpSpPr>
          <p:cNvPr name="Group 3" id="3"/>
          <p:cNvGrpSpPr/>
          <p:nvPr/>
        </p:nvGrpSpPr>
        <p:grpSpPr>
          <a:xfrm rot="0">
            <a:off x="974726" y="3517004"/>
            <a:ext cx="8143072" cy="3252991"/>
            <a:chOff x="0" y="0"/>
            <a:chExt cx="10857429" cy="4337321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-9525"/>
              <a:ext cx="10857425" cy="13303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7800"/>
                </a:lnSpc>
              </a:pPr>
              <a:r>
                <a:rPr lang="en-US" sz="6500" spc="65">
                  <a:solidFill>
                    <a:srgbClr val="171710"/>
                  </a:solidFill>
                  <a:latin typeface="Aileron Heavy"/>
                </a:rPr>
                <a:t>Contenido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2108471"/>
              <a:ext cx="10857429" cy="22288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500"/>
                </a:lnSpc>
              </a:pPr>
              <a:r>
                <a:rPr lang="en-US" sz="3000" spc="30">
                  <a:solidFill>
                    <a:srgbClr val="171710"/>
                  </a:solidFill>
                  <a:latin typeface="Aileron Regular"/>
                </a:rPr>
                <a:t>Ficha técnica </a:t>
              </a:r>
            </a:p>
            <a:p>
              <a:pPr>
                <a:lnSpc>
                  <a:spcPts val="4500"/>
                </a:lnSpc>
              </a:pPr>
              <a:r>
                <a:rPr lang="en-US" sz="3000" spc="30">
                  <a:solidFill>
                    <a:srgbClr val="000000"/>
                  </a:solidFill>
                  <a:latin typeface="Aileron Regular"/>
                </a:rPr>
                <a:t>Proveedores </a:t>
              </a:r>
            </a:p>
            <a:p>
              <a:pPr>
                <a:lnSpc>
                  <a:spcPts val="4500"/>
                </a:lnSpc>
              </a:pPr>
              <a:r>
                <a:rPr lang="en-US" sz="3000" spc="30">
                  <a:solidFill>
                    <a:srgbClr val="000000"/>
                  </a:solidFill>
                  <a:latin typeface="Aileron Regular"/>
                </a:rPr>
                <a:t>Licenciamiento </a:t>
              </a:r>
            </a:p>
          </p:txBody>
        </p: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2"/>
          <a:srcRect l="27951" t="0" r="30971" b="11632"/>
          <a:stretch>
            <a:fillRect/>
          </a:stretch>
        </p:blipFill>
        <p:spPr>
          <a:xfrm flipH="false" flipV="false" rot="0">
            <a:off x="10015403" y="448742"/>
            <a:ext cx="7759190" cy="9389517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 rot="0">
            <a:off x="10885233" y="4632048"/>
            <a:ext cx="6019530" cy="1022905"/>
            <a:chOff x="0" y="0"/>
            <a:chExt cx="8026040" cy="1363873"/>
          </a:xfrm>
        </p:grpSpPr>
        <p:sp>
          <p:nvSpPr>
            <p:cNvPr name="AutoShape 8" id="8"/>
            <p:cNvSpPr/>
            <p:nvPr/>
          </p:nvSpPr>
          <p:spPr>
            <a:xfrm rot="0">
              <a:off x="0" y="0"/>
              <a:ext cx="8026040" cy="1363873"/>
            </a:xfrm>
            <a:prstGeom prst="rect">
              <a:avLst/>
            </a:prstGeom>
            <a:solidFill>
              <a:srgbClr val="171710"/>
            </a:solidFill>
          </p:spPr>
        </p:sp>
        <p:sp>
          <p:nvSpPr>
            <p:cNvPr name="TextBox 9" id="9"/>
            <p:cNvSpPr txBox="true"/>
            <p:nvPr/>
          </p:nvSpPr>
          <p:spPr>
            <a:xfrm rot="0">
              <a:off x="460455" y="240705"/>
              <a:ext cx="7105130" cy="7715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560"/>
                </a:lnSpc>
              </a:pPr>
              <a:r>
                <a:rPr lang="en-US" sz="3800" spc="113">
                  <a:solidFill>
                    <a:srgbClr val="F4F5F7"/>
                  </a:solidFill>
                  <a:latin typeface="Aileron Heavy"/>
                </a:rPr>
                <a:t>Petram Control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5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467757" y="448742"/>
            <a:ext cx="17352487" cy="9389517"/>
          </a:xfrm>
          <a:prstGeom prst="rect">
            <a:avLst/>
          </a:prstGeom>
          <a:solidFill>
            <a:srgbClr val="171710">
              <a:alpha val="4705"/>
            </a:srgbClr>
          </a:solidFill>
        </p:spPr>
      </p:sp>
      <p:grpSp>
        <p:nvGrpSpPr>
          <p:cNvPr name="Group 3" id="3"/>
          <p:cNvGrpSpPr/>
          <p:nvPr/>
        </p:nvGrpSpPr>
        <p:grpSpPr>
          <a:xfrm rot="0">
            <a:off x="1521074" y="3103656"/>
            <a:ext cx="7230350" cy="4079687"/>
            <a:chOff x="0" y="0"/>
            <a:chExt cx="9640467" cy="5439583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-9525"/>
              <a:ext cx="9640463" cy="13303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7800"/>
                </a:lnSpc>
              </a:pPr>
              <a:r>
                <a:rPr lang="en-US" sz="6500" spc="65">
                  <a:solidFill>
                    <a:srgbClr val="171710"/>
                  </a:solidFill>
                  <a:latin typeface="Aileron Heavy"/>
                </a:rPr>
                <a:t>Ficha Tecnica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1686733"/>
              <a:ext cx="9640467" cy="37528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500"/>
                </a:lnSpc>
              </a:pPr>
              <a:r>
                <a:rPr lang="en-US" sz="3000" spc="30">
                  <a:solidFill>
                    <a:srgbClr val="171710"/>
                  </a:solidFill>
                  <a:latin typeface="Aileron Regular"/>
                </a:rPr>
                <a:t>A continuación presentaremos nuestras necesidades para que nuestro aplicativo funcione correctamente y pueda pasar de un ámbito de desarrollo a un entornop de producción.</a:t>
              </a:r>
            </a:p>
          </p:txBody>
        </p:sp>
      </p:grpSp>
      <p:sp>
        <p:nvSpPr>
          <p:cNvPr name="AutoShape 6" id="6"/>
          <p:cNvSpPr/>
          <p:nvPr/>
        </p:nvSpPr>
        <p:spPr>
          <a:xfrm rot="0">
            <a:off x="11182726" y="1028700"/>
            <a:ext cx="6019530" cy="8192619"/>
          </a:xfrm>
          <a:prstGeom prst="rect">
            <a:avLst/>
          </a:prstGeom>
          <a:solidFill>
            <a:srgbClr val="171710"/>
          </a:solidFill>
        </p:spPr>
      </p:sp>
      <p:sp>
        <p:nvSpPr>
          <p:cNvPr name="TextBox 7" id="7"/>
          <p:cNvSpPr txBox="true"/>
          <p:nvPr/>
        </p:nvSpPr>
        <p:spPr>
          <a:xfrm rot="0">
            <a:off x="11889352" y="1512852"/>
            <a:ext cx="4606276" cy="1152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560"/>
              </a:lnSpc>
            </a:pPr>
            <a:r>
              <a:rPr lang="en-US" sz="3800" spc="113">
                <a:solidFill>
                  <a:srgbClr val="F4F5F7"/>
                </a:solidFill>
                <a:latin typeface="Aileron Heavy"/>
              </a:rPr>
              <a:t>Nuestras Necesidades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2"/>
          <a:srcRect l="10669" t="30632" r="0" b="16747"/>
          <a:stretch>
            <a:fillRect/>
          </a:stretch>
        </p:blipFill>
        <p:spPr>
          <a:xfrm flipH="false" flipV="false" rot="0">
            <a:off x="9652940" y="3356838"/>
            <a:ext cx="7549316" cy="606396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5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3698190" y="188857"/>
            <a:ext cx="13948797" cy="9389517"/>
          </a:xfrm>
          <a:prstGeom prst="rect">
            <a:avLst/>
          </a:prstGeom>
          <a:solidFill>
            <a:srgbClr val="171710">
              <a:alpha val="4705"/>
            </a:srgbClr>
          </a:solidFill>
        </p:spPr>
      </p:sp>
      <p:sp>
        <p:nvSpPr>
          <p:cNvPr name="AutoShape 3" id="3"/>
          <p:cNvSpPr/>
          <p:nvPr/>
        </p:nvSpPr>
        <p:spPr>
          <a:xfrm rot="0">
            <a:off x="467757" y="448742"/>
            <a:ext cx="4357638" cy="9391615"/>
          </a:xfrm>
          <a:prstGeom prst="rect">
            <a:avLst/>
          </a:prstGeom>
          <a:solidFill>
            <a:srgbClr val="171710"/>
          </a:solidFill>
        </p:spPr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6553941" y="3415765"/>
            <a:ext cx="1345488" cy="1345488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4095911" y="3415765"/>
            <a:ext cx="1345488" cy="1345488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8489914" y="6044310"/>
            <a:ext cx="1308172" cy="1308172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5332675" y="1265292"/>
            <a:ext cx="11204488" cy="1000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800"/>
              </a:lnSpc>
            </a:pPr>
            <a:r>
              <a:rPr lang="en-US" sz="6500" spc="65">
                <a:solidFill>
                  <a:srgbClr val="171710"/>
                </a:solidFill>
                <a:latin typeface="Aileron Heavy"/>
              </a:rPr>
              <a:t>Ficha Tecnica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25995" y="3990975"/>
            <a:ext cx="3841161" cy="2295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60"/>
              </a:lnSpc>
            </a:pPr>
            <a:r>
              <a:rPr lang="en-US" sz="3800" spc="113">
                <a:solidFill>
                  <a:srgbClr val="F4F5F7"/>
                </a:solidFill>
                <a:latin typeface="Aileron Heavy"/>
              </a:rPr>
              <a:t>Del entorno de desarrollo a entorno de produccion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895756" y="5075438"/>
            <a:ext cx="2661858" cy="3785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3"/>
              </a:lnSpc>
            </a:pPr>
            <a:r>
              <a:rPr lang="en-US" sz="2494" spc="129">
                <a:solidFill>
                  <a:srgbClr val="171710"/>
                </a:solidFill>
                <a:latin typeface="Aileron Regular Bold"/>
              </a:rPr>
              <a:t>SERVIDOR WEB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053904" y="3583685"/>
            <a:ext cx="2195168" cy="1000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800"/>
              </a:lnSpc>
            </a:pPr>
            <a:r>
              <a:rPr lang="en-US" sz="6500" spc="65">
                <a:solidFill>
                  <a:srgbClr val="000000"/>
                </a:solidFill>
                <a:latin typeface="Aileron Heavy"/>
              </a:rPr>
              <a:t>.com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820559" y="5075438"/>
            <a:ext cx="2661858" cy="3785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3"/>
              </a:lnSpc>
            </a:pPr>
            <a:r>
              <a:rPr lang="en-US" sz="2494" spc="129">
                <a:solidFill>
                  <a:srgbClr val="171710"/>
                </a:solidFill>
                <a:latin typeface="Aileron Regular Bold"/>
              </a:rPr>
              <a:t>DOMINIO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199499" y="5075438"/>
            <a:ext cx="3138313" cy="3785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3"/>
              </a:lnSpc>
            </a:pPr>
            <a:r>
              <a:rPr lang="en-US" sz="2494" spc="129">
                <a:solidFill>
                  <a:srgbClr val="171710"/>
                </a:solidFill>
                <a:latin typeface="Aileron Regular Bold"/>
              </a:rPr>
              <a:t>PC-SMARTPHONE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206674" y="7561582"/>
            <a:ext cx="3874652" cy="3785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3"/>
              </a:lnSpc>
            </a:pPr>
            <a:r>
              <a:rPr lang="en-US" sz="2494" spc="129">
                <a:solidFill>
                  <a:srgbClr val="171710"/>
                </a:solidFill>
                <a:latin typeface="Aileron Regular Bold"/>
              </a:rPr>
              <a:t>SISTEMA OPERATIVO</a:t>
            </a:r>
          </a:p>
        </p:txBody>
      </p:sp>
      <p:pic>
        <p:nvPicPr>
          <p:cNvPr name="Picture 14" id="14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12849988" y="6044310"/>
            <a:ext cx="1308172" cy="1308172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11566748" y="7561582"/>
            <a:ext cx="3874652" cy="3785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3"/>
              </a:lnSpc>
            </a:pPr>
            <a:r>
              <a:rPr lang="en-US" sz="2494" spc="129">
                <a:solidFill>
                  <a:srgbClr val="171710"/>
                </a:solidFill>
                <a:latin typeface="Aileron Regular Bold"/>
              </a:rPr>
              <a:t>NAVEGADOR WEB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5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467757" y="448742"/>
            <a:ext cx="17352487" cy="9389517"/>
          </a:xfrm>
          <a:prstGeom prst="rect">
            <a:avLst/>
          </a:prstGeom>
          <a:solidFill>
            <a:srgbClr val="171710">
              <a:alpha val="4705"/>
            </a:srgbClr>
          </a:solidFill>
        </p:spPr>
      </p:sp>
      <p:sp>
        <p:nvSpPr>
          <p:cNvPr name="TextBox 3" id="3"/>
          <p:cNvSpPr txBox="true"/>
          <p:nvPr/>
        </p:nvSpPr>
        <p:spPr>
          <a:xfrm rot="0">
            <a:off x="1028700" y="1019175"/>
            <a:ext cx="4479313" cy="1990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800"/>
              </a:lnSpc>
            </a:pPr>
            <a:r>
              <a:rPr lang="en-US" sz="6500" spc="65">
                <a:solidFill>
                  <a:srgbClr val="171710"/>
                </a:solidFill>
                <a:latin typeface="Aileron Heavy"/>
              </a:rPr>
              <a:t>Servidor Web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294910" y="8046294"/>
            <a:ext cx="4479313" cy="1212006"/>
            <a:chOff x="0" y="0"/>
            <a:chExt cx="5972417" cy="1616007"/>
          </a:xfrm>
        </p:grpSpPr>
        <p:sp>
          <p:nvSpPr>
            <p:cNvPr name="AutoShape 5" id="5"/>
            <p:cNvSpPr/>
            <p:nvPr/>
          </p:nvSpPr>
          <p:spPr>
            <a:xfrm rot="0">
              <a:off x="0" y="0"/>
              <a:ext cx="5972417" cy="1616007"/>
            </a:xfrm>
            <a:prstGeom prst="rect">
              <a:avLst/>
            </a:prstGeom>
            <a:solidFill>
              <a:srgbClr val="171710"/>
            </a:solidFill>
          </p:spPr>
        </p:sp>
        <p:sp>
          <p:nvSpPr>
            <p:cNvPr name="TextBox 6" id="6"/>
            <p:cNvSpPr txBox="true"/>
            <p:nvPr/>
          </p:nvSpPr>
          <p:spPr>
            <a:xfrm rot="0">
              <a:off x="405652" y="417479"/>
              <a:ext cx="5152920" cy="7715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560"/>
                </a:lnSpc>
              </a:pPr>
              <a:r>
                <a:rPr lang="en-US" sz="3800" spc="113">
                  <a:solidFill>
                    <a:srgbClr val="F4F5F7"/>
                  </a:solidFill>
                  <a:latin typeface="Aileron Heavy"/>
                </a:rPr>
                <a:t>Ficha Tecnica</a:t>
              </a:r>
            </a:p>
          </p:txBody>
        </p:sp>
      </p:grpSp>
      <p:sp>
        <p:nvSpPr>
          <p:cNvPr name="AutoShape 7" id="7"/>
          <p:cNvSpPr/>
          <p:nvPr/>
        </p:nvSpPr>
        <p:spPr>
          <a:xfrm rot="0">
            <a:off x="6647990" y="2167164"/>
            <a:ext cx="67826" cy="7091136"/>
          </a:xfrm>
          <a:prstGeom prst="rect">
            <a:avLst/>
          </a:prstGeom>
          <a:solidFill>
            <a:srgbClr val="171710"/>
          </a:solidFill>
        </p:spPr>
      </p:sp>
      <p:grpSp>
        <p:nvGrpSpPr>
          <p:cNvPr name="Group 8" id="8"/>
          <p:cNvGrpSpPr/>
          <p:nvPr/>
        </p:nvGrpSpPr>
        <p:grpSpPr>
          <a:xfrm rot="0">
            <a:off x="6647990" y="1953535"/>
            <a:ext cx="10231009" cy="2102803"/>
            <a:chOff x="0" y="0"/>
            <a:chExt cx="13641345" cy="2803737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2226142" y="-114300"/>
              <a:ext cx="11415203" cy="7924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100"/>
                </a:lnSpc>
              </a:pPr>
              <a:r>
                <a:rPr lang="en-US" sz="3400" spc="170">
                  <a:solidFill>
                    <a:srgbClr val="171710"/>
                  </a:solidFill>
                  <a:latin typeface="Aileron Regular Italics"/>
                </a:rPr>
                <a:t>Descripción 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2226142" y="868892"/>
              <a:ext cx="11415203" cy="19348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900"/>
                </a:lnSpc>
              </a:pPr>
              <a:r>
                <a:rPr lang="en-US" sz="2600" spc="26">
                  <a:solidFill>
                    <a:srgbClr val="171710"/>
                  </a:solidFill>
                  <a:latin typeface="Aileron Regular"/>
                </a:rPr>
                <a:t>Para el despliegue del aplicativo web en Internet es necesario un servidor web en el cual alojar el</a:t>
              </a:r>
            </a:p>
            <a:p>
              <a:pPr>
                <a:lnSpc>
                  <a:spcPts val="3900"/>
                </a:lnSpc>
              </a:pPr>
              <a:r>
                <a:rPr lang="en-US" sz="2600" spc="26">
                  <a:solidFill>
                    <a:srgbClr val="171710"/>
                  </a:solidFill>
                  <a:latin typeface="Aileron Regular"/>
                </a:rPr>
                <a:t>código fuente de la app web</a:t>
              </a:r>
            </a:p>
          </p:txBody>
        </p:sp>
        <p:sp>
          <p:nvSpPr>
            <p:cNvPr name="AutoShape 11" id="11"/>
            <p:cNvSpPr/>
            <p:nvPr/>
          </p:nvSpPr>
          <p:spPr>
            <a:xfrm rot="0">
              <a:off x="0" y="253534"/>
              <a:ext cx="1358104" cy="96204"/>
            </a:xfrm>
            <a:prstGeom prst="rect">
              <a:avLst/>
            </a:prstGeom>
            <a:solidFill>
              <a:srgbClr val="171710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6681904" y="5448191"/>
            <a:ext cx="10231009" cy="2598103"/>
            <a:chOff x="0" y="0"/>
            <a:chExt cx="13641345" cy="3464137"/>
          </a:xfrm>
        </p:grpSpPr>
        <p:sp>
          <p:nvSpPr>
            <p:cNvPr name="AutoShape 13" id="13"/>
            <p:cNvSpPr/>
            <p:nvPr/>
          </p:nvSpPr>
          <p:spPr>
            <a:xfrm rot="0">
              <a:off x="0" y="342331"/>
              <a:ext cx="1358104" cy="96204"/>
            </a:xfrm>
            <a:prstGeom prst="rect">
              <a:avLst/>
            </a:prstGeom>
            <a:solidFill>
              <a:srgbClr val="171710"/>
            </a:solidFill>
          </p:spPr>
        </p:sp>
        <p:sp>
          <p:nvSpPr>
            <p:cNvPr name="TextBox 14" id="14"/>
            <p:cNvSpPr txBox="true"/>
            <p:nvPr/>
          </p:nvSpPr>
          <p:spPr>
            <a:xfrm rot="0">
              <a:off x="2226142" y="-114300"/>
              <a:ext cx="11415203" cy="7924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100"/>
                </a:lnSpc>
              </a:pPr>
              <a:r>
                <a:rPr lang="en-US" sz="3400" spc="170">
                  <a:solidFill>
                    <a:srgbClr val="171710"/>
                  </a:solidFill>
                  <a:latin typeface="Aileron Regular Italics"/>
                </a:rPr>
                <a:t>Características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2226142" y="868892"/>
              <a:ext cx="11415203" cy="25952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429260" indent="-214630" lvl="1">
                <a:lnSpc>
                  <a:spcPts val="3900"/>
                </a:lnSpc>
                <a:buFont typeface="Arial"/>
                <a:buChar char="•"/>
              </a:pPr>
              <a:r>
                <a:rPr lang="en-US" sz="2600" spc="26">
                  <a:solidFill>
                    <a:srgbClr val="171710"/>
                  </a:solidFill>
                  <a:latin typeface="Aileron Regular"/>
                </a:rPr>
                <a:t> Almacenamiento mínimo de 1GB </a:t>
              </a:r>
            </a:p>
            <a:p>
              <a:pPr marL="429260" indent="-214630" lvl="1">
                <a:lnSpc>
                  <a:spcPts val="3900"/>
                </a:lnSpc>
                <a:buFont typeface="Arial"/>
                <a:buChar char="•"/>
              </a:pPr>
              <a:r>
                <a:rPr lang="en-US" sz="2600" spc="26">
                  <a:solidFill>
                    <a:srgbClr val="171710"/>
                  </a:solidFill>
                  <a:latin typeface="Aileron Regular"/>
                </a:rPr>
                <a:t>Servidor de correos integrado</a:t>
              </a:r>
            </a:p>
            <a:p>
              <a:pPr marL="429260" indent="-214630" lvl="1">
                <a:lnSpc>
                  <a:spcPts val="3900"/>
                </a:lnSpc>
                <a:buFont typeface="Arial"/>
                <a:buChar char="•"/>
              </a:pPr>
              <a:r>
                <a:rPr lang="en-US" sz="2600" spc="26">
                  <a:solidFill>
                    <a:srgbClr val="171710"/>
                  </a:solidFill>
                  <a:latin typeface="Aileron Regular"/>
                </a:rPr>
                <a:t>Certificado SSL</a:t>
              </a:r>
            </a:p>
            <a:p>
              <a:pPr marL="429260" indent="-214630" lvl="1">
                <a:lnSpc>
                  <a:spcPts val="3900"/>
                </a:lnSpc>
                <a:buFont typeface="Arial"/>
                <a:buChar char="•"/>
              </a:pPr>
              <a:r>
                <a:rPr lang="en-US" sz="2600" spc="26">
                  <a:solidFill>
                    <a:srgbClr val="171710"/>
                  </a:solidFill>
                  <a:latin typeface="Aileron Regular"/>
                </a:rPr>
                <a:t>Sub dominios</a:t>
              </a:r>
            </a:p>
          </p:txBody>
        </p:sp>
      </p:grpSp>
      <p:pic>
        <p:nvPicPr>
          <p:cNvPr name="Picture 16" id="16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2049281" y="3728029"/>
            <a:ext cx="2276740" cy="22767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>
  <p:cSld>
    <p:bg>
      <p:bgPr>
        <a:solidFill>
          <a:srgbClr val="F4F5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467757" y="448742"/>
            <a:ext cx="17352487" cy="9389517"/>
          </a:xfrm>
          <a:prstGeom prst="rect">
            <a:avLst/>
          </a:prstGeom>
          <a:solidFill>
            <a:srgbClr val="171710">
              <a:alpha val="4705"/>
            </a:srgbClr>
          </a:solidFill>
        </p:spPr>
      </p:sp>
      <p:sp>
        <p:nvSpPr>
          <p:cNvPr name="TextBox 3" id="3"/>
          <p:cNvSpPr txBox="true"/>
          <p:nvPr/>
        </p:nvSpPr>
        <p:spPr>
          <a:xfrm rot="0">
            <a:off x="1028700" y="1019175"/>
            <a:ext cx="4479313" cy="1000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800"/>
              </a:lnSpc>
            </a:pPr>
            <a:r>
              <a:rPr lang="en-US" sz="6500" spc="65">
                <a:solidFill>
                  <a:srgbClr val="171710"/>
                </a:solidFill>
                <a:latin typeface="Aileron Heavy"/>
              </a:rPr>
              <a:t>Dominio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294910" y="8046294"/>
            <a:ext cx="4479313" cy="1212006"/>
            <a:chOff x="0" y="0"/>
            <a:chExt cx="5972417" cy="1616007"/>
          </a:xfrm>
        </p:grpSpPr>
        <p:sp>
          <p:nvSpPr>
            <p:cNvPr name="AutoShape 5" id="5"/>
            <p:cNvSpPr/>
            <p:nvPr/>
          </p:nvSpPr>
          <p:spPr>
            <a:xfrm rot="0">
              <a:off x="0" y="0"/>
              <a:ext cx="5972417" cy="1616007"/>
            </a:xfrm>
            <a:prstGeom prst="rect">
              <a:avLst/>
            </a:prstGeom>
            <a:solidFill>
              <a:srgbClr val="171710"/>
            </a:solidFill>
          </p:spPr>
        </p:sp>
        <p:sp>
          <p:nvSpPr>
            <p:cNvPr name="TextBox 6" id="6"/>
            <p:cNvSpPr txBox="true"/>
            <p:nvPr/>
          </p:nvSpPr>
          <p:spPr>
            <a:xfrm rot="0">
              <a:off x="405652" y="417479"/>
              <a:ext cx="5152920" cy="7715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560"/>
                </a:lnSpc>
              </a:pPr>
              <a:r>
                <a:rPr lang="en-US" sz="3800" spc="113">
                  <a:solidFill>
                    <a:srgbClr val="F4F5F7"/>
                  </a:solidFill>
                  <a:latin typeface="Aileron Heavy"/>
                </a:rPr>
                <a:t>Ficha Tecnica</a:t>
              </a:r>
            </a:p>
          </p:txBody>
        </p:sp>
      </p:grpSp>
      <p:sp>
        <p:nvSpPr>
          <p:cNvPr name="AutoShape 7" id="7"/>
          <p:cNvSpPr/>
          <p:nvPr/>
        </p:nvSpPr>
        <p:spPr>
          <a:xfrm rot="0">
            <a:off x="6647990" y="2167164"/>
            <a:ext cx="67826" cy="7091136"/>
          </a:xfrm>
          <a:prstGeom prst="rect">
            <a:avLst/>
          </a:prstGeom>
          <a:solidFill>
            <a:srgbClr val="171710"/>
          </a:solidFill>
        </p:spPr>
      </p:sp>
      <p:grpSp>
        <p:nvGrpSpPr>
          <p:cNvPr name="Group 8" id="8"/>
          <p:cNvGrpSpPr/>
          <p:nvPr/>
        </p:nvGrpSpPr>
        <p:grpSpPr>
          <a:xfrm rot="0">
            <a:off x="6647990" y="1953535"/>
            <a:ext cx="10231009" cy="3093403"/>
            <a:chOff x="0" y="0"/>
            <a:chExt cx="13641345" cy="4124537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2226142" y="-114300"/>
              <a:ext cx="11415203" cy="7924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100"/>
                </a:lnSpc>
              </a:pPr>
              <a:r>
                <a:rPr lang="en-US" sz="3400" spc="170">
                  <a:solidFill>
                    <a:srgbClr val="171710"/>
                  </a:solidFill>
                  <a:latin typeface="Aileron Regular Italics"/>
                </a:rPr>
                <a:t>Descripción 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2226142" y="868892"/>
              <a:ext cx="11415203" cy="32556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900"/>
                </a:lnSpc>
              </a:pPr>
              <a:r>
                <a:rPr lang="en-US" sz="2600" spc="26">
                  <a:solidFill>
                    <a:srgbClr val="171710"/>
                  </a:solidFill>
                  <a:latin typeface="Aileron Regular"/>
                </a:rPr>
                <a:t>Para acceder a la IP del</a:t>
              </a:r>
            </a:p>
            <a:p>
              <a:pPr>
                <a:lnSpc>
                  <a:spcPts val="3900"/>
                </a:lnSpc>
              </a:pPr>
              <a:r>
                <a:rPr lang="en-US" sz="2600" spc="26">
                  <a:solidFill>
                    <a:srgbClr val="171710"/>
                  </a:solidFill>
                  <a:latin typeface="Aileron Regular"/>
                </a:rPr>
                <a:t>servidor necesitaremos un DNS para que los usuario del app web puedan acceder a</a:t>
              </a:r>
            </a:p>
            <a:p>
              <a:pPr>
                <a:lnSpc>
                  <a:spcPts val="3900"/>
                </a:lnSpc>
              </a:pPr>
              <a:r>
                <a:rPr lang="en-US" sz="2600" spc="26">
                  <a:solidFill>
                    <a:srgbClr val="171710"/>
                  </a:solidFill>
                  <a:latin typeface="Aileron Regular"/>
                </a:rPr>
                <a:t>él introduciéndolo en la barra de URL de cualquier navegador</a:t>
              </a:r>
            </a:p>
          </p:txBody>
        </p:sp>
        <p:sp>
          <p:nvSpPr>
            <p:cNvPr name="AutoShape 11" id="11"/>
            <p:cNvSpPr/>
            <p:nvPr/>
          </p:nvSpPr>
          <p:spPr>
            <a:xfrm rot="0">
              <a:off x="0" y="253534"/>
              <a:ext cx="1358104" cy="96204"/>
            </a:xfrm>
            <a:prstGeom prst="rect">
              <a:avLst/>
            </a:prstGeom>
            <a:solidFill>
              <a:srgbClr val="171710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6681904" y="5448191"/>
            <a:ext cx="10231009" cy="1112203"/>
            <a:chOff x="0" y="0"/>
            <a:chExt cx="13641345" cy="1482937"/>
          </a:xfrm>
        </p:grpSpPr>
        <p:sp>
          <p:nvSpPr>
            <p:cNvPr name="AutoShape 13" id="13"/>
            <p:cNvSpPr/>
            <p:nvPr/>
          </p:nvSpPr>
          <p:spPr>
            <a:xfrm rot="0">
              <a:off x="0" y="342331"/>
              <a:ext cx="1358104" cy="96204"/>
            </a:xfrm>
            <a:prstGeom prst="rect">
              <a:avLst/>
            </a:prstGeom>
            <a:solidFill>
              <a:srgbClr val="171710"/>
            </a:solidFill>
          </p:spPr>
        </p:sp>
        <p:sp>
          <p:nvSpPr>
            <p:cNvPr name="TextBox 14" id="14"/>
            <p:cNvSpPr txBox="true"/>
            <p:nvPr/>
          </p:nvSpPr>
          <p:spPr>
            <a:xfrm rot="0">
              <a:off x="2226142" y="-114300"/>
              <a:ext cx="11415203" cy="7924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100"/>
                </a:lnSpc>
              </a:pPr>
              <a:r>
                <a:rPr lang="en-US" sz="3400" spc="170">
                  <a:solidFill>
                    <a:srgbClr val="171710"/>
                  </a:solidFill>
                  <a:latin typeface="Aileron Regular Italics"/>
                </a:rPr>
                <a:t>Características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2226142" y="868892"/>
              <a:ext cx="11415203" cy="6140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429260" indent="-214630" lvl="1">
                <a:lnSpc>
                  <a:spcPts val="3900"/>
                </a:lnSpc>
                <a:buFont typeface="Arial"/>
                <a:buChar char="•"/>
              </a:pPr>
              <a:r>
                <a:rPr lang="en-US" sz="2600" spc="26">
                  <a:solidFill>
                    <a:srgbClr val="171710"/>
                  </a:solidFill>
                  <a:latin typeface="Aileron Regular"/>
                </a:rPr>
                <a:t>DNS con extensión preferiblemente .com</a:t>
              </a: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1760164" y="3837219"/>
            <a:ext cx="3340540" cy="15169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1869"/>
              </a:lnSpc>
            </a:pPr>
            <a:r>
              <a:rPr lang="en-US" sz="9891" spc="98">
                <a:solidFill>
                  <a:srgbClr val="000000"/>
                </a:solidFill>
                <a:latin typeface="Aileron Heavy"/>
              </a:rPr>
              <a:t>.com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5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019175"/>
            <a:ext cx="5420906" cy="1990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800"/>
              </a:lnSpc>
            </a:pPr>
            <a:r>
              <a:rPr lang="en-US" sz="6500" spc="65">
                <a:solidFill>
                  <a:srgbClr val="171710"/>
                </a:solidFill>
                <a:latin typeface="Aileron Heavy"/>
              </a:rPr>
              <a:t>PC</a:t>
            </a:r>
          </a:p>
          <a:p>
            <a:pPr>
              <a:lnSpc>
                <a:spcPts val="7800"/>
              </a:lnSpc>
            </a:pPr>
            <a:r>
              <a:rPr lang="en-US" sz="6500" spc="65">
                <a:solidFill>
                  <a:srgbClr val="171710"/>
                </a:solidFill>
                <a:latin typeface="Aileron Heavy"/>
              </a:rPr>
              <a:t>Smartphone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294910" y="8046294"/>
            <a:ext cx="4479313" cy="1212006"/>
            <a:chOff x="0" y="0"/>
            <a:chExt cx="5972417" cy="1616007"/>
          </a:xfrm>
        </p:grpSpPr>
        <p:sp>
          <p:nvSpPr>
            <p:cNvPr name="AutoShape 4" id="4"/>
            <p:cNvSpPr/>
            <p:nvPr/>
          </p:nvSpPr>
          <p:spPr>
            <a:xfrm rot="0">
              <a:off x="0" y="0"/>
              <a:ext cx="5972417" cy="1616007"/>
            </a:xfrm>
            <a:prstGeom prst="rect">
              <a:avLst/>
            </a:prstGeom>
            <a:solidFill>
              <a:srgbClr val="171710"/>
            </a:solidFill>
          </p:spPr>
        </p:sp>
        <p:sp>
          <p:nvSpPr>
            <p:cNvPr name="TextBox 5" id="5"/>
            <p:cNvSpPr txBox="true"/>
            <p:nvPr/>
          </p:nvSpPr>
          <p:spPr>
            <a:xfrm rot="0">
              <a:off x="405652" y="417479"/>
              <a:ext cx="5152920" cy="7715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560"/>
                </a:lnSpc>
              </a:pPr>
              <a:r>
                <a:rPr lang="en-US" sz="3800" spc="113">
                  <a:solidFill>
                    <a:srgbClr val="F4F5F7"/>
                  </a:solidFill>
                  <a:latin typeface="Aileron Heavy"/>
                </a:rPr>
                <a:t>Ficha Tecnica</a:t>
              </a:r>
            </a:p>
          </p:txBody>
        </p:sp>
      </p:grpSp>
      <p:sp>
        <p:nvSpPr>
          <p:cNvPr name="AutoShape 6" id="6"/>
          <p:cNvSpPr/>
          <p:nvPr/>
        </p:nvSpPr>
        <p:spPr>
          <a:xfrm rot="0">
            <a:off x="6647990" y="976313"/>
            <a:ext cx="63064" cy="8281987"/>
          </a:xfrm>
          <a:prstGeom prst="rect">
            <a:avLst/>
          </a:prstGeom>
          <a:solidFill>
            <a:srgbClr val="171710"/>
          </a:solidFill>
        </p:spPr>
      </p:sp>
      <p:grpSp>
        <p:nvGrpSpPr>
          <p:cNvPr name="Group 7" id="7"/>
          <p:cNvGrpSpPr/>
          <p:nvPr/>
        </p:nvGrpSpPr>
        <p:grpSpPr>
          <a:xfrm rot="0">
            <a:off x="6647990" y="754588"/>
            <a:ext cx="10231009" cy="2102803"/>
            <a:chOff x="0" y="0"/>
            <a:chExt cx="13641345" cy="2803737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2226142" y="-114300"/>
              <a:ext cx="11415203" cy="7924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100"/>
                </a:lnSpc>
              </a:pPr>
              <a:r>
                <a:rPr lang="en-US" sz="3400" spc="170">
                  <a:solidFill>
                    <a:srgbClr val="171710"/>
                  </a:solidFill>
                  <a:latin typeface="Aileron Regular Italics"/>
                </a:rPr>
                <a:t>Descripción 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2226142" y="868892"/>
              <a:ext cx="11415203" cy="19348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900"/>
                </a:lnSpc>
              </a:pPr>
              <a:r>
                <a:rPr lang="en-US" sz="2600" spc="26">
                  <a:solidFill>
                    <a:srgbClr val="171710"/>
                  </a:solidFill>
                  <a:latin typeface="Aileron Regular"/>
                </a:rPr>
                <a:t>Para acceder a el apl</a:t>
              </a:r>
              <a:r>
                <a:rPr lang="en-US" sz="2600" spc="26">
                  <a:solidFill>
                    <a:srgbClr val="171710"/>
                  </a:solidFill>
                  <a:latin typeface="Aileron Regular"/>
                </a:rPr>
                <a:t>icat</a:t>
              </a:r>
              <a:r>
                <a:rPr lang="en-US" sz="2600" spc="26">
                  <a:solidFill>
                    <a:srgbClr val="171710"/>
                  </a:solidFill>
                  <a:latin typeface="Aileron Regular"/>
                </a:rPr>
                <a:t>ivo web necesitaremos un dispositivo físico para acceder al aplicativo para ello se</a:t>
              </a:r>
            </a:p>
            <a:p>
              <a:pPr>
                <a:lnSpc>
                  <a:spcPts val="3900"/>
                </a:lnSpc>
              </a:pPr>
              <a:r>
                <a:rPr lang="en-US" sz="2600" spc="26">
                  <a:solidFill>
                    <a:srgbClr val="171710"/>
                  </a:solidFill>
                  <a:latin typeface="Aileron Regular"/>
                </a:rPr>
                <a:t>necesitara o un computador o un Smartphone</a:t>
              </a:r>
            </a:p>
          </p:txBody>
        </p:sp>
        <p:sp>
          <p:nvSpPr>
            <p:cNvPr name="AutoShape 10" id="10"/>
            <p:cNvSpPr/>
            <p:nvPr/>
          </p:nvSpPr>
          <p:spPr>
            <a:xfrm rot="0">
              <a:off x="0" y="253534"/>
              <a:ext cx="1358104" cy="96204"/>
            </a:xfrm>
            <a:prstGeom prst="rect">
              <a:avLst/>
            </a:prstGeom>
            <a:solidFill>
              <a:srgbClr val="171710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6711054" y="3448050"/>
            <a:ext cx="10231009" cy="5569903"/>
            <a:chOff x="0" y="0"/>
            <a:chExt cx="13641345" cy="7426537"/>
          </a:xfrm>
        </p:grpSpPr>
        <p:sp>
          <p:nvSpPr>
            <p:cNvPr name="AutoShape 12" id="12"/>
            <p:cNvSpPr/>
            <p:nvPr/>
          </p:nvSpPr>
          <p:spPr>
            <a:xfrm rot="0">
              <a:off x="0" y="342331"/>
              <a:ext cx="1358104" cy="96204"/>
            </a:xfrm>
            <a:prstGeom prst="rect">
              <a:avLst/>
            </a:prstGeom>
            <a:solidFill>
              <a:srgbClr val="171710"/>
            </a:solidFill>
          </p:spPr>
        </p:sp>
        <p:sp>
          <p:nvSpPr>
            <p:cNvPr name="TextBox 13" id="13"/>
            <p:cNvSpPr txBox="true"/>
            <p:nvPr/>
          </p:nvSpPr>
          <p:spPr>
            <a:xfrm rot="0">
              <a:off x="2226142" y="-114300"/>
              <a:ext cx="11415203" cy="7924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100"/>
                </a:lnSpc>
              </a:pPr>
              <a:r>
                <a:rPr lang="en-US" sz="3400" spc="170">
                  <a:solidFill>
                    <a:srgbClr val="171710"/>
                  </a:solidFill>
                  <a:latin typeface="Aileron Regular Italics"/>
                </a:rPr>
                <a:t>Características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2226142" y="868892"/>
              <a:ext cx="11415203" cy="65576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429260" indent="-214630" lvl="1">
                <a:lnSpc>
                  <a:spcPts val="3900"/>
                </a:lnSpc>
                <a:buFont typeface="Arial"/>
                <a:buChar char="•"/>
              </a:pPr>
              <a:r>
                <a:rPr lang="en-US" sz="2600" spc="26">
                  <a:solidFill>
                    <a:srgbClr val="171710"/>
                  </a:solidFill>
                  <a:latin typeface="Aileron Regular"/>
                </a:rPr>
                <a:t>PC</a:t>
              </a:r>
            </a:p>
            <a:p>
              <a:pPr>
                <a:lnSpc>
                  <a:spcPts val="3900"/>
                </a:lnSpc>
              </a:pPr>
              <a:r>
                <a:rPr lang="en-US" sz="2600" spc="26">
                  <a:solidFill>
                    <a:srgbClr val="000000"/>
                  </a:solidFill>
                  <a:latin typeface="Aileron Regular"/>
                </a:rPr>
                <a:t>Procesador</a:t>
              </a:r>
            </a:p>
            <a:p>
              <a:pPr>
                <a:lnSpc>
                  <a:spcPts val="3900"/>
                </a:lnSpc>
              </a:pPr>
              <a:r>
                <a:rPr lang="en-US" sz="2600" spc="26">
                  <a:solidFill>
                    <a:srgbClr val="000000"/>
                  </a:solidFill>
                  <a:latin typeface="Aileron Regular"/>
                </a:rPr>
                <a:t>Intel core i3-i5 o AMD Razer 3-5 </a:t>
              </a:r>
            </a:p>
            <a:p>
              <a:pPr>
                <a:lnSpc>
                  <a:spcPts val="3900"/>
                </a:lnSpc>
              </a:pPr>
              <a:r>
                <a:rPr lang="en-US" sz="2600" spc="26">
                  <a:solidFill>
                    <a:srgbClr val="000000"/>
                  </a:solidFill>
                  <a:latin typeface="Aileron Regular"/>
                </a:rPr>
                <a:t>RAM 4-8 DRR3 o DRR4  </a:t>
              </a:r>
            </a:p>
            <a:p>
              <a:pPr>
                <a:lnSpc>
                  <a:spcPts val="3900"/>
                </a:lnSpc>
              </a:pPr>
              <a:r>
                <a:rPr lang="en-US" sz="2600" spc="26">
                  <a:solidFill>
                    <a:srgbClr val="000000"/>
                  </a:solidFill>
                  <a:latin typeface="Aileron Regular"/>
                </a:rPr>
                <a:t>500GB de almacenamiento</a:t>
              </a:r>
            </a:p>
            <a:p>
              <a:pPr marL="429260" indent="-214630" lvl="1">
                <a:lnSpc>
                  <a:spcPts val="3900"/>
                </a:lnSpc>
                <a:buFont typeface="Arial"/>
                <a:buChar char="•"/>
              </a:pPr>
              <a:r>
                <a:rPr lang="en-US" sz="2600" spc="26">
                  <a:solidFill>
                    <a:srgbClr val="000000"/>
                  </a:solidFill>
                  <a:latin typeface="Aileron Regular"/>
                </a:rPr>
                <a:t>Smartphone</a:t>
              </a:r>
            </a:p>
            <a:p>
              <a:pPr>
                <a:lnSpc>
                  <a:spcPts val="3900"/>
                </a:lnSpc>
              </a:pPr>
              <a:r>
                <a:rPr lang="en-US" sz="2600" spc="26">
                  <a:solidFill>
                    <a:srgbClr val="000000"/>
                  </a:solidFill>
                  <a:latin typeface="Aileron Regular"/>
                </a:rPr>
                <a:t>Procesador</a:t>
              </a:r>
            </a:p>
            <a:p>
              <a:pPr>
                <a:lnSpc>
                  <a:spcPts val="3900"/>
                </a:lnSpc>
              </a:pPr>
              <a:r>
                <a:rPr lang="en-US" sz="2600" spc="26">
                  <a:solidFill>
                    <a:srgbClr val="000000"/>
                  </a:solidFill>
                  <a:latin typeface="Aileron Regular"/>
                </a:rPr>
                <a:t>Snapdragon 330 - Kirin 636 o Exynos 9010</a:t>
              </a:r>
            </a:p>
            <a:p>
              <a:pPr>
                <a:lnSpc>
                  <a:spcPts val="3900"/>
                </a:lnSpc>
              </a:pPr>
              <a:r>
                <a:rPr lang="en-US" sz="2600" spc="26">
                  <a:solidFill>
                    <a:srgbClr val="000000"/>
                  </a:solidFill>
                  <a:latin typeface="Aileron Regular"/>
                </a:rPr>
                <a:t>Ram 2GB</a:t>
              </a:r>
            </a:p>
            <a:p>
              <a:pPr>
                <a:lnSpc>
                  <a:spcPts val="3900"/>
                </a:lnSpc>
              </a:pPr>
              <a:r>
                <a:rPr lang="en-US" sz="2600" spc="26">
                  <a:solidFill>
                    <a:srgbClr val="000000"/>
                  </a:solidFill>
                  <a:latin typeface="Aileron Regular"/>
                </a:rPr>
                <a:t>8 GB de almacenamiento</a:t>
              </a:r>
            </a:p>
          </p:txBody>
        </p:sp>
      </p:grpSp>
      <p:pic>
        <p:nvPicPr>
          <p:cNvPr name="Picture 15" id="15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2049281" y="3728029"/>
            <a:ext cx="2276740" cy="22767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5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019175"/>
            <a:ext cx="5584213" cy="1990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800"/>
              </a:lnSpc>
            </a:pPr>
            <a:r>
              <a:rPr lang="en-US" sz="6500" spc="65">
                <a:solidFill>
                  <a:srgbClr val="171710"/>
                </a:solidFill>
                <a:latin typeface="Aileron Heavy"/>
              </a:rPr>
              <a:t>Sistema Operativo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294910" y="8046294"/>
            <a:ext cx="4479313" cy="1212006"/>
            <a:chOff x="0" y="0"/>
            <a:chExt cx="5972417" cy="1616007"/>
          </a:xfrm>
        </p:grpSpPr>
        <p:sp>
          <p:nvSpPr>
            <p:cNvPr name="AutoShape 4" id="4"/>
            <p:cNvSpPr/>
            <p:nvPr/>
          </p:nvSpPr>
          <p:spPr>
            <a:xfrm rot="0">
              <a:off x="0" y="0"/>
              <a:ext cx="5972417" cy="1616007"/>
            </a:xfrm>
            <a:prstGeom prst="rect">
              <a:avLst/>
            </a:prstGeom>
            <a:solidFill>
              <a:srgbClr val="171710"/>
            </a:solidFill>
          </p:spPr>
        </p:sp>
        <p:sp>
          <p:nvSpPr>
            <p:cNvPr name="TextBox 5" id="5"/>
            <p:cNvSpPr txBox="true"/>
            <p:nvPr/>
          </p:nvSpPr>
          <p:spPr>
            <a:xfrm rot="0">
              <a:off x="405652" y="417479"/>
              <a:ext cx="5152920" cy="7715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560"/>
                </a:lnSpc>
              </a:pPr>
              <a:r>
                <a:rPr lang="en-US" sz="3800" spc="113">
                  <a:solidFill>
                    <a:srgbClr val="F4F5F7"/>
                  </a:solidFill>
                  <a:latin typeface="Aileron Heavy"/>
                </a:rPr>
                <a:t>Ficha Tecnica</a:t>
              </a:r>
            </a:p>
          </p:txBody>
        </p:sp>
      </p:grpSp>
      <p:sp>
        <p:nvSpPr>
          <p:cNvPr name="AutoShape 6" id="6"/>
          <p:cNvSpPr/>
          <p:nvPr/>
        </p:nvSpPr>
        <p:spPr>
          <a:xfrm rot="0">
            <a:off x="6647990" y="2167164"/>
            <a:ext cx="67826" cy="7091136"/>
          </a:xfrm>
          <a:prstGeom prst="rect">
            <a:avLst/>
          </a:prstGeom>
          <a:solidFill>
            <a:srgbClr val="171710"/>
          </a:solidFill>
        </p:spPr>
      </p:sp>
      <p:grpSp>
        <p:nvGrpSpPr>
          <p:cNvPr name="Group 7" id="7"/>
          <p:cNvGrpSpPr/>
          <p:nvPr/>
        </p:nvGrpSpPr>
        <p:grpSpPr>
          <a:xfrm rot="0">
            <a:off x="6647990" y="1953535"/>
            <a:ext cx="10231009" cy="2598103"/>
            <a:chOff x="0" y="0"/>
            <a:chExt cx="13641345" cy="3464137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2226142" y="-114300"/>
              <a:ext cx="11415203" cy="7924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100"/>
                </a:lnSpc>
              </a:pPr>
              <a:r>
                <a:rPr lang="en-US" sz="3400" spc="170">
                  <a:solidFill>
                    <a:srgbClr val="171710"/>
                  </a:solidFill>
                  <a:latin typeface="Aileron Regular Italics"/>
                </a:rPr>
                <a:t>Descripción 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2226142" y="868892"/>
              <a:ext cx="11415203" cy="25952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900"/>
                </a:lnSpc>
              </a:pPr>
              <a:r>
                <a:rPr lang="en-US" sz="2600" spc="26">
                  <a:solidFill>
                    <a:srgbClr val="171710"/>
                  </a:solidFill>
                  <a:latin typeface="Aileron Regular"/>
                </a:rPr>
                <a:t>En el caso específico del</a:t>
              </a:r>
            </a:p>
            <a:p>
              <a:pPr>
                <a:lnSpc>
                  <a:spcPts val="3900"/>
                </a:lnSpc>
              </a:pPr>
              <a:r>
                <a:rPr lang="en-US" sz="2600" spc="26">
                  <a:solidFill>
                    <a:srgbClr val="171710"/>
                  </a:solidFill>
                  <a:latin typeface="Aileron Regular"/>
                </a:rPr>
                <a:t>sistema operativo del pc se puede usar Windows o GNU/Linux en el caso de que el</a:t>
              </a:r>
            </a:p>
            <a:p>
              <a:pPr>
                <a:lnSpc>
                  <a:spcPts val="3900"/>
                </a:lnSpc>
              </a:pPr>
              <a:r>
                <a:rPr lang="en-US" sz="2600" spc="26">
                  <a:solidFill>
                    <a:srgbClr val="171710"/>
                  </a:solidFill>
                  <a:latin typeface="Aileron Regular"/>
                </a:rPr>
                <a:t>pc o laptop sea Apple se deberá usar MacOS</a:t>
              </a:r>
            </a:p>
          </p:txBody>
        </p:sp>
        <p:sp>
          <p:nvSpPr>
            <p:cNvPr name="AutoShape 10" id="10"/>
            <p:cNvSpPr/>
            <p:nvPr/>
          </p:nvSpPr>
          <p:spPr>
            <a:xfrm rot="0">
              <a:off x="0" y="253534"/>
              <a:ext cx="1358104" cy="96204"/>
            </a:xfrm>
            <a:prstGeom prst="rect">
              <a:avLst/>
            </a:prstGeom>
            <a:solidFill>
              <a:srgbClr val="171710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6681904" y="5448191"/>
            <a:ext cx="10231009" cy="1112203"/>
            <a:chOff x="0" y="0"/>
            <a:chExt cx="13641345" cy="1482937"/>
          </a:xfrm>
        </p:grpSpPr>
        <p:sp>
          <p:nvSpPr>
            <p:cNvPr name="AutoShape 12" id="12"/>
            <p:cNvSpPr/>
            <p:nvPr/>
          </p:nvSpPr>
          <p:spPr>
            <a:xfrm rot="0">
              <a:off x="0" y="342331"/>
              <a:ext cx="1358104" cy="96204"/>
            </a:xfrm>
            <a:prstGeom prst="rect">
              <a:avLst/>
            </a:prstGeom>
            <a:solidFill>
              <a:srgbClr val="171710"/>
            </a:solidFill>
          </p:spPr>
        </p:sp>
        <p:sp>
          <p:nvSpPr>
            <p:cNvPr name="TextBox 13" id="13"/>
            <p:cNvSpPr txBox="true"/>
            <p:nvPr/>
          </p:nvSpPr>
          <p:spPr>
            <a:xfrm rot="0">
              <a:off x="2226142" y="-114300"/>
              <a:ext cx="11415203" cy="7924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100"/>
                </a:lnSpc>
              </a:pPr>
              <a:r>
                <a:rPr lang="en-US" sz="3400" spc="170">
                  <a:solidFill>
                    <a:srgbClr val="171710"/>
                  </a:solidFill>
                  <a:latin typeface="Aileron Regular Italics"/>
                </a:rPr>
                <a:t>Características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2226142" y="868892"/>
              <a:ext cx="11415203" cy="6140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429260" indent="-214630" lvl="1">
                <a:lnSpc>
                  <a:spcPts val="3900"/>
                </a:lnSpc>
                <a:buFont typeface="Arial"/>
                <a:buChar char="•"/>
              </a:pPr>
              <a:r>
                <a:rPr lang="en-US" sz="2600" spc="26">
                  <a:solidFill>
                    <a:srgbClr val="171710"/>
                  </a:solidFill>
                  <a:latin typeface="Aileron Regular"/>
                </a:rPr>
                <a:t>  Compatibilidad con el hardware</a:t>
              </a:r>
            </a:p>
          </p:txBody>
        </p:sp>
      </p:grpSp>
      <p:pic>
        <p:nvPicPr>
          <p:cNvPr name="Picture 15" id="15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2049281" y="3728029"/>
            <a:ext cx="2276740" cy="227674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5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019175"/>
            <a:ext cx="6517663" cy="1000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800"/>
              </a:lnSpc>
            </a:pPr>
            <a:r>
              <a:rPr lang="en-US" sz="6500" spc="65">
                <a:solidFill>
                  <a:srgbClr val="171710"/>
                </a:solidFill>
                <a:latin typeface="Aileron Heavy"/>
              </a:rPr>
              <a:t>Navegador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294910" y="8046294"/>
            <a:ext cx="4479313" cy="1212006"/>
            <a:chOff x="0" y="0"/>
            <a:chExt cx="5972417" cy="1616007"/>
          </a:xfrm>
        </p:grpSpPr>
        <p:sp>
          <p:nvSpPr>
            <p:cNvPr name="AutoShape 4" id="4"/>
            <p:cNvSpPr/>
            <p:nvPr/>
          </p:nvSpPr>
          <p:spPr>
            <a:xfrm rot="0">
              <a:off x="0" y="0"/>
              <a:ext cx="5972417" cy="1616007"/>
            </a:xfrm>
            <a:prstGeom prst="rect">
              <a:avLst/>
            </a:prstGeom>
            <a:solidFill>
              <a:srgbClr val="171710"/>
            </a:solidFill>
          </p:spPr>
        </p:sp>
        <p:sp>
          <p:nvSpPr>
            <p:cNvPr name="TextBox 5" id="5"/>
            <p:cNvSpPr txBox="true"/>
            <p:nvPr/>
          </p:nvSpPr>
          <p:spPr>
            <a:xfrm rot="0">
              <a:off x="405652" y="417479"/>
              <a:ext cx="5152920" cy="7715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560"/>
                </a:lnSpc>
              </a:pPr>
              <a:r>
                <a:rPr lang="en-US" sz="3800" spc="113">
                  <a:solidFill>
                    <a:srgbClr val="F4F5F7"/>
                  </a:solidFill>
                  <a:latin typeface="Aileron Heavy"/>
                </a:rPr>
                <a:t>Ficha Tecnica</a:t>
              </a:r>
            </a:p>
          </p:txBody>
        </p:sp>
      </p:grpSp>
      <p:sp>
        <p:nvSpPr>
          <p:cNvPr name="AutoShape 6" id="6"/>
          <p:cNvSpPr/>
          <p:nvPr/>
        </p:nvSpPr>
        <p:spPr>
          <a:xfrm rot="0">
            <a:off x="6647990" y="2167164"/>
            <a:ext cx="67826" cy="7091136"/>
          </a:xfrm>
          <a:prstGeom prst="rect">
            <a:avLst/>
          </a:prstGeom>
          <a:solidFill>
            <a:srgbClr val="171710"/>
          </a:solidFill>
        </p:spPr>
      </p:sp>
      <p:grpSp>
        <p:nvGrpSpPr>
          <p:cNvPr name="Group 7" id="7"/>
          <p:cNvGrpSpPr/>
          <p:nvPr/>
        </p:nvGrpSpPr>
        <p:grpSpPr>
          <a:xfrm rot="0">
            <a:off x="6647990" y="1953535"/>
            <a:ext cx="10231009" cy="1607503"/>
            <a:chOff x="0" y="0"/>
            <a:chExt cx="13641345" cy="2143337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2226142" y="-114300"/>
              <a:ext cx="11415203" cy="7924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100"/>
                </a:lnSpc>
              </a:pPr>
              <a:r>
                <a:rPr lang="en-US" sz="3400" spc="170">
                  <a:solidFill>
                    <a:srgbClr val="171710"/>
                  </a:solidFill>
                  <a:latin typeface="Aileron Regular Italics"/>
                </a:rPr>
                <a:t>Descripción 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2226142" y="868892"/>
              <a:ext cx="11415203" cy="12744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900"/>
                </a:lnSpc>
              </a:pPr>
              <a:r>
                <a:rPr lang="en-US" sz="2600" spc="26">
                  <a:solidFill>
                    <a:srgbClr val="171710"/>
                  </a:solidFill>
                  <a:latin typeface="Aileron Regular"/>
                </a:rPr>
                <a:t>Para el navegador el app web esta optimizada para el navegador Google Chrome</a:t>
              </a:r>
            </a:p>
          </p:txBody>
        </p:sp>
        <p:sp>
          <p:nvSpPr>
            <p:cNvPr name="AutoShape 10" id="10"/>
            <p:cNvSpPr/>
            <p:nvPr/>
          </p:nvSpPr>
          <p:spPr>
            <a:xfrm rot="0">
              <a:off x="0" y="253534"/>
              <a:ext cx="1358104" cy="96204"/>
            </a:xfrm>
            <a:prstGeom prst="rect">
              <a:avLst/>
            </a:prstGeom>
            <a:solidFill>
              <a:srgbClr val="171710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6681904" y="5448191"/>
            <a:ext cx="10231009" cy="1112203"/>
            <a:chOff x="0" y="0"/>
            <a:chExt cx="13641345" cy="1482937"/>
          </a:xfrm>
        </p:grpSpPr>
        <p:sp>
          <p:nvSpPr>
            <p:cNvPr name="AutoShape 12" id="12"/>
            <p:cNvSpPr/>
            <p:nvPr/>
          </p:nvSpPr>
          <p:spPr>
            <a:xfrm rot="0">
              <a:off x="0" y="342331"/>
              <a:ext cx="1358104" cy="96204"/>
            </a:xfrm>
            <a:prstGeom prst="rect">
              <a:avLst/>
            </a:prstGeom>
            <a:solidFill>
              <a:srgbClr val="171710"/>
            </a:solidFill>
          </p:spPr>
        </p:sp>
        <p:sp>
          <p:nvSpPr>
            <p:cNvPr name="TextBox 13" id="13"/>
            <p:cNvSpPr txBox="true"/>
            <p:nvPr/>
          </p:nvSpPr>
          <p:spPr>
            <a:xfrm rot="0">
              <a:off x="2226142" y="-114300"/>
              <a:ext cx="11415203" cy="7924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100"/>
                </a:lnSpc>
              </a:pPr>
              <a:r>
                <a:rPr lang="en-US" sz="3400" spc="170">
                  <a:solidFill>
                    <a:srgbClr val="171710"/>
                  </a:solidFill>
                  <a:latin typeface="Aileron Regular Italics"/>
                </a:rPr>
                <a:t>Características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2226142" y="868892"/>
              <a:ext cx="11415203" cy="6140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429260" indent="-214630" lvl="1">
                <a:lnSpc>
                  <a:spcPts val="3900"/>
                </a:lnSpc>
                <a:buFont typeface="Arial"/>
                <a:buChar char="•"/>
              </a:pPr>
              <a:r>
                <a:rPr lang="en-US" sz="2600" spc="26">
                  <a:solidFill>
                    <a:srgbClr val="171710"/>
                  </a:solidFill>
                  <a:latin typeface="Aileron Regular"/>
                </a:rPr>
                <a:t>Navegador Google Chrome o similar (Brave)</a:t>
              </a:r>
            </a:p>
          </p:txBody>
        </p:sp>
      </p:grpSp>
      <p:pic>
        <p:nvPicPr>
          <p:cNvPr name="Picture 15" id="15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2049281" y="3728029"/>
            <a:ext cx="2276740" cy="22767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DADse1zpdpc</dc:identifier>
  <dcterms:modified xsi:type="dcterms:W3CDTF">2011-08-01T06:04:30Z</dcterms:modified>
  <cp:revision>1</cp:revision>
  <dc:title>Petram Control</dc:title>
</cp:coreProperties>
</file>